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8" r:id="rId3"/>
    <p:sldId id="259" r:id="rId4"/>
    <p:sldId id="267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6" r:id="rId13"/>
    <p:sldId id="280" r:id="rId14"/>
    <p:sldId id="285" r:id="rId15"/>
    <p:sldId id="284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Ra808.15899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5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AppData\Local\Temp\Rar$DRa808.27522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3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AppData\Local\Temp\Rar$DRa808.27864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90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AppData\Local\Temp\Rar$DRa808.28293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03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AppData\Local\Temp\Rar$DRa808.28595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0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AppData\Local\Temp\Rar$DRa808.28959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9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AppData\Local\Temp\Rar$DRa808.30327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6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1\AppData\Local\Temp\Rar$DRa808.41737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46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AppData\Local\Temp\Rar$DRa808.21921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44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AppData\Local\Temp\Rar$DRa808.17528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2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AppData\Local\Temp\Rar$DRa808.22188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5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AppData\Local\Temp\Rar$DRa808.23073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0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AppData\Local\Temp\Rar$DRa808.23761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7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AppData\Local\Temp\Rar$DRa808.24079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8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AppData\Local\Temp\Rar$DRa808.26922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4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AppData\Local\Temp\Rar$DRa808.27209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9250" y="6283011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516" y="188639"/>
            <a:ext cx="8712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ВСТУП2023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УКРДУЗТ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5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</TotalTime>
  <Words>320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Елена Мкртычьян</cp:lastModifiedBy>
  <cp:revision>5</cp:revision>
  <dcterms:created xsi:type="dcterms:W3CDTF">2023-03-25T06:57:17Z</dcterms:created>
  <dcterms:modified xsi:type="dcterms:W3CDTF">2023-04-17T09:17:06Z</dcterms:modified>
</cp:coreProperties>
</file>