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F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58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27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91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62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95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72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40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344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62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40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17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75">
              <a:srgbClr val="76FCD9"/>
            </a:gs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E4BB-FE6C-4FA3-AFD2-A520C8D18445}" type="datetimeFigureOut">
              <a:rPr lang="uk-UA" smtClean="0"/>
              <a:t>09.02.2023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A7AE-D28B-49B1-81E6-C6DCEBCA3A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579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75">
              <a:srgbClr val="76FCD9"/>
            </a:gs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Засідання студентського наукового гуртка</a:t>
            </a: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«ЗАБЕЗПЕЧЕННЯ КОНКУРЕНТОСПРОМОЖНОСТІ ЕКОНОМІКИ»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кафедри «Економіка та управління виробничим і комерційним бізнесом»</a:t>
            </a: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вересні-грудні 2022-2023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року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8100"/>
            <a:ext cx="396044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08100"/>
            <a:ext cx="4248472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2" y="3940497"/>
            <a:ext cx="407756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81900"/>
            <a:ext cx="4032448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486670"/>
            <a:ext cx="3933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Установче засідання студентського гуртка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428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Обговорення і узгодження тематик науково-дослідних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студентів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203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Засідання студентського наукового гуртка на тему «Сучасний стан економіки України. Основні проблеми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3371" y="6113418"/>
            <a:ext cx="4480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Засідання студентського наукового гуртка на тему «Першочергові заходи та основні напрями відновлення економіки України в повоєнний час»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E:\Рабочий стол\Инста\ЕУВКБ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2614" r="15269" b="1643"/>
          <a:stretch/>
        </p:blipFill>
        <p:spPr bwMode="auto">
          <a:xfrm>
            <a:off x="-19164" y="0"/>
            <a:ext cx="1720135" cy="136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16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49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Засідання студентського наукового гуртка «ЗАБЕЗПЕЧЕННЯ КОНКУРЕНТОСПРОМОЖНОСТІ ЕКОНОМІКИ» кафедри «Економіка та управління виробничим і комерційним бізнесом» у вересні-грудні 2022-2023 навч. 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Засідання студентського наукового гуртка «ЗАБЕЗПЕЧЕННЯ КОНКУРЕНТОСПРОМОЖНОСТІ ЕКОНОМІКИ» кафедри «Економіка та управління виробничим і комерційним бізнесом» у вересні-грудні 2022-2023 навч. року</dc:title>
  <dc:creator>Tokm</dc:creator>
  <cp:lastModifiedBy>Tokm</cp:lastModifiedBy>
  <cp:revision>3</cp:revision>
  <dcterms:created xsi:type="dcterms:W3CDTF">2023-02-09T08:32:03Z</dcterms:created>
  <dcterms:modified xsi:type="dcterms:W3CDTF">2023-02-09T09:34:03Z</dcterms:modified>
</cp:coreProperties>
</file>