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Макет 2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ПОРЯДОК РОБОТИ КОНФЕРЕНЦІЇ</a:t>
            </a:r>
            <a:br>
              <a:rPr lang="uk-UA" dirty="0" smtClean="0"/>
            </a:br>
            <a:r>
              <a:rPr lang="uk-UA" sz="3100" dirty="0" smtClean="0"/>
              <a:t>21 – 22 ЖОВТНЯ 2021 </a:t>
            </a:r>
            <a:endParaRPr lang="ru-RU" sz="3100" dirty="0"/>
          </a:p>
        </p:txBody>
      </p:sp>
      <p:pic>
        <p:nvPicPr>
          <p:cNvPr id="10" name="Содержимое 9" descr="Макет 20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3443585" cy="373380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21.10.2021 о 14.30 – пленарне засідання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22.10.2021 14.00 – 16.00  робота по секціях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22.10.2021  16.00 – закриття конференції, підведення підсумків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Робота по секціях</a:t>
            </a:r>
            <a:br>
              <a:rPr lang="uk-UA" dirty="0" smtClean="0"/>
            </a:br>
            <a:r>
              <a:rPr lang="uk-UA" sz="3600" dirty="0" smtClean="0"/>
              <a:t>22.10.2021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b="1" dirty="0" smtClean="0"/>
              <a:t>СЕКЦІЯ І. Філософські та гуманітарні науки</a:t>
            </a:r>
            <a:endParaRPr lang="ru-RU" b="1" dirty="0" smtClean="0"/>
          </a:p>
          <a:p>
            <a:pPr algn="ctr">
              <a:buNone/>
            </a:pPr>
            <a:r>
              <a:rPr lang="uk-UA" dirty="0" smtClean="0"/>
              <a:t>Ідентифікатор </a:t>
            </a:r>
            <a:r>
              <a:rPr lang="en-US" dirty="0" smtClean="0"/>
              <a:t>Z</a:t>
            </a:r>
            <a:r>
              <a:rPr lang="uk-UA" dirty="0" err="1" smtClean="0"/>
              <a:t>оо</a:t>
            </a:r>
            <a:r>
              <a:rPr lang="en-US" dirty="0" smtClean="0"/>
              <a:t>m</a:t>
            </a:r>
            <a:r>
              <a:rPr lang="uk-UA" dirty="0" err="1" smtClean="0"/>
              <a:t>-конференції</a:t>
            </a:r>
            <a:r>
              <a:rPr lang="uk-UA" dirty="0" smtClean="0"/>
              <a:t>    256 362 8052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Пароль     554437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uk-UA" b="1" dirty="0" smtClean="0"/>
              <a:t>СЕКЦІЯ ІІ. Економічні науки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Ідентифікатор </a:t>
            </a:r>
            <a:r>
              <a:rPr lang="en-US" dirty="0" smtClean="0"/>
              <a:t>Z</a:t>
            </a:r>
            <a:r>
              <a:rPr lang="uk-UA" dirty="0" err="1" smtClean="0"/>
              <a:t>оо</a:t>
            </a:r>
            <a:r>
              <a:rPr lang="en-US" dirty="0" smtClean="0"/>
              <a:t>m</a:t>
            </a:r>
            <a:r>
              <a:rPr lang="uk-UA" dirty="0" err="1" smtClean="0"/>
              <a:t>-конференції</a:t>
            </a:r>
            <a:r>
              <a:rPr lang="uk-UA" dirty="0" smtClean="0"/>
              <a:t>    609 792 8311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Пароль    123456</a:t>
            </a:r>
            <a:endParaRPr lang="ru-RU" dirty="0" smtClean="0"/>
          </a:p>
          <a:p>
            <a:pPr algn="ctr"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uk-UA" b="1" dirty="0" smtClean="0"/>
              <a:t>СЕКЦІЯ ІІІ. Технічні науки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Ідентифікатор </a:t>
            </a:r>
            <a:r>
              <a:rPr lang="en-US" dirty="0" smtClean="0"/>
              <a:t>Z</a:t>
            </a:r>
            <a:r>
              <a:rPr lang="uk-UA" dirty="0" err="1" smtClean="0"/>
              <a:t>оо</a:t>
            </a:r>
            <a:r>
              <a:rPr lang="en-US" dirty="0" smtClean="0"/>
              <a:t>m</a:t>
            </a:r>
            <a:r>
              <a:rPr lang="uk-UA" dirty="0" err="1" smtClean="0"/>
              <a:t>-конференції</a:t>
            </a:r>
            <a:r>
              <a:rPr lang="uk-UA" dirty="0" smtClean="0"/>
              <a:t>    385 785 3059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Пароль     </a:t>
            </a:r>
            <a:r>
              <a:rPr lang="en-US" dirty="0" err="1" smtClean="0"/>
              <a:t>gKEhL</a:t>
            </a:r>
            <a:r>
              <a:rPr lang="ru-RU" dirty="0" smtClean="0"/>
              <a:t>4</a:t>
            </a:r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ПЛЕНАРНЕ ЗАСІДАННЯ</a:t>
            </a:r>
            <a:br>
              <a:rPr lang="uk-UA" dirty="0" smtClean="0"/>
            </a:br>
            <a:r>
              <a:rPr lang="uk-UA" dirty="0" smtClean="0"/>
              <a:t>21.10.2021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uk-UA" sz="4300" b="1" dirty="0" smtClean="0"/>
              <a:t>1. </a:t>
            </a:r>
            <a:r>
              <a:rPr lang="ru-RU" sz="4300" b="1" dirty="0" smtClean="0"/>
              <a:t>КОЛЕСНИК К.Е. </a:t>
            </a:r>
            <a:r>
              <a:rPr lang="uk-UA" sz="4300" dirty="0" smtClean="0"/>
              <a:t>Організація ТРАСЕКА: виникнення і перший етап розвитку (1993 – 2000 роки)</a:t>
            </a:r>
            <a:endParaRPr lang="ru-RU" sz="4300" dirty="0" smtClean="0"/>
          </a:p>
          <a:p>
            <a:pPr>
              <a:buNone/>
            </a:pPr>
            <a:r>
              <a:rPr lang="ru-RU" sz="4300" b="1" dirty="0" smtClean="0"/>
              <a:t> </a:t>
            </a:r>
            <a:endParaRPr lang="ru-RU" sz="4300" dirty="0" smtClean="0"/>
          </a:p>
          <a:p>
            <a:pPr>
              <a:buNone/>
            </a:pPr>
            <a:r>
              <a:rPr lang="ru-RU" sz="4300" b="1" dirty="0" smtClean="0"/>
              <a:t>2</a:t>
            </a:r>
            <a:r>
              <a:rPr lang="uk-UA" sz="4300" b="1" dirty="0" smtClean="0"/>
              <a:t>. </a:t>
            </a:r>
            <a:r>
              <a:rPr lang="ru-RU" sz="4300" b="1" dirty="0" smtClean="0"/>
              <a:t>ПЕТРУШОВ В.М.</a:t>
            </a:r>
            <a:r>
              <a:rPr lang="uk-UA" sz="4300" dirty="0" smtClean="0"/>
              <a:t> </a:t>
            </a:r>
            <a:r>
              <a:rPr lang="uk-UA" sz="4300" dirty="0" err="1" smtClean="0"/>
              <a:t>Людвиг</a:t>
            </a:r>
            <a:r>
              <a:rPr lang="uk-UA" sz="4300" dirty="0" smtClean="0"/>
              <a:t> </a:t>
            </a:r>
            <a:r>
              <a:rPr lang="uk-UA" sz="4300" dirty="0" err="1" smtClean="0"/>
              <a:t>Вітгенштайн</a:t>
            </a:r>
            <a:r>
              <a:rPr lang="uk-UA" sz="4300" dirty="0" smtClean="0"/>
              <a:t> і його «логіко-філософський трактат» (до 100-річчя виходу у світ)</a:t>
            </a:r>
            <a:endParaRPr lang="ru-RU" sz="4300" dirty="0" smtClean="0"/>
          </a:p>
          <a:p>
            <a:pPr>
              <a:buNone/>
            </a:pPr>
            <a:r>
              <a:rPr lang="uk-UA" sz="4300" b="1" dirty="0" smtClean="0"/>
              <a:t> </a:t>
            </a:r>
            <a:endParaRPr lang="ru-RU" sz="4300" dirty="0" smtClean="0"/>
          </a:p>
          <a:p>
            <a:pPr>
              <a:buNone/>
            </a:pPr>
            <a:r>
              <a:rPr lang="uk-UA" sz="4300" b="1" dirty="0" smtClean="0"/>
              <a:t>3. </a:t>
            </a:r>
            <a:r>
              <a:rPr lang="uk-UA" sz="4300" b="1" i="1" dirty="0" smtClean="0"/>
              <a:t>ДИКАНЬ О.В., КОСІНЦЕВА П.Ю. </a:t>
            </a:r>
            <a:r>
              <a:rPr lang="uk-UA" sz="4300" dirty="0" smtClean="0"/>
              <a:t>Напрямки </a:t>
            </a:r>
            <a:r>
              <a:rPr lang="uk-UA" sz="4300" dirty="0" err="1" smtClean="0"/>
              <a:t>цифровізації</a:t>
            </a:r>
            <a:r>
              <a:rPr lang="uk-UA" sz="4300" dirty="0" smtClean="0"/>
              <a:t> економіки</a:t>
            </a:r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r>
              <a:rPr lang="uk-UA" sz="4300" b="1" dirty="0" smtClean="0"/>
              <a:t>4. ШАПОВАЛ В.Н</a:t>
            </a:r>
            <a:r>
              <a:rPr lang="uk-UA" sz="4300" b="1" i="1" dirty="0" smtClean="0"/>
              <a:t>. </a:t>
            </a:r>
            <a:r>
              <a:rPr lang="uk-UA" sz="4300" dirty="0" smtClean="0"/>
              <a:t>Ч</a:t>
            </a:r>
            <a:r>
              <a:rPr lang="ru-RU" sz="4300" dirty="0" err="1" smtClean="0"/>
              <a:t>еловеческая</a:t>
            </a:r>
            <a:r>
              <a:rPr lang="ru-RU" sz="4300" dirty="0" smtClean="0"/>
              <a:t> цивилизация на пути к новой технологической реальности: возможности и риски</a:t>
            </a:r>
          </a:p>
          <a:p>
            <a:pPr>
              <a:buNone/>
            </a:pPr>
            <a:r>
              <a:rPr lang="uk-UA" sz="4300" b="1" i="1" dirty="0" smtClean="0"/>
              <a:t> </a:t>
            </a:r>
            <a:endParaRPr lang="ru-RU" sz="4300" dirty="0" smtClean="0"/>
          </a:p>
          <a:p>
            <a:pPr>
              <a:buNone/>
            </a:pPr>
            <a:r>
              <a:rPr lang="uk-UA" sz="4300" b="1" dirty="0" smtClean="0"/>
              <a:t> 5. </a:t>
            </a:r>
            <a:r>
              <a:rPr lang="ru-RU" sz="4300" b="1" dirty="0" smtClean="0"/>
              <a:t>БЛИЗНЮК Л.М</a:t>
            </a:r>
            <a:r>
              <a:rPr lang="ru-RU" sz="4300" b="1" i="1" dirty="0" smtClean="0"/>
              <a:t>.</a:t>
            </a:r>
            <a:r>
              <a:rPr lang="ru-RU" sz="4300" i="1" dirty="0" smtClean="0"/>
              <a:t> </a:t>
            </a:r>
            <a:r>
              <a:rPr lang="uk-UA" sz="4300" dirty="0" smtClean="0"/>
              <a:t>Проблема зникнення </a:t>
            </a:r>
            <a:r>
              <a:rPr lang="uk-UA" sz="4300" dirty="0" err="1" smtClean="0"/>
              <a:t>патронімів</a:t>
            </a:r>
            <a:r>
              <a:rPr lang="uk-UA" sz="4300" dirty="0" smtClean="0"/>
              <a:t> як ідентифікаторів національної ідентичності українців в умовах глобалізації сучасного суспільства</a:t>
            </a:r>
            <a:endParaRPr lang="ru-RU" sz="4300" dirty="0" smtClean="0"/>
          </a:p>
          <a:p>
            <a:pPr>
              <a:buNone/>
            </a:pPr>
            <a:r>
              <a:rPr lang="uk-UA" sz="4300" dirty="0" smtClean="0"/>
              <a:t> </a:t>
            </a:r>
            <a:endParaRPr lang="ru-RU" sz="4300" dirty="0" smtClean="0"/>
          </a:p>
          <a:p>
            <a:pPr>
              <a:buNone/>
            </a:pPr>
            <a:r>
              <a:rPr lang="ru-RU" sz="4300" b="1" dirty="0" smtClean="0"/>
              <a:t>6. БАКЛАНОВ О.М</a:t>
            </a:r>
            <a:r>
              <a:rPr lang="ru-RU" sz="4300" b="1" i="1" dirty="0" smtClean="0"/>
              <a:t>. </a:t>
            </a:r>
            <a:r>
              <a:rPr lang="ru-RU" sz="4300" dirty="0" err="1" smtClean="0"/>
              <a:t>Підвищення</a:t>
            </a:r>
            <a:r>
              <a:rPr lang="ru-RU" sz="4300" dirty="0" smtClean="0"/>
              <a:t> </a:t>
            </a:r>
            <a:r>
              <a:rPr lang="ru-RU" sz="4300" dirty="0" err="1" smtClean="0"/>
              <a:t>рівня</a:t>
            </a:r>
            <a:r>
              <a:rPr lang="ru-RU" sz="4300" dirty="0" smtClean="0"/>
              <a:t> </a:t>
            </a:r>
            <a:r>
              <a:rPr lang="ru-RU" sz="4300" dirty="0" err="1" smtClean="0"/>
              <a:t>безпеки</a:t>
            </a:r>
            <a:r>
              <a:rPr lang="ru-RU" sz="4300" dirty="0" smtClean="0"/>
              <a:t> </a:t>
            </a:r>
            <a:r>
              <a:rPr lang="ru-RU" sz="4300" dirty="0" err="1" smtClean="0"/>
              <a:t>машиністів</a:t>
            </a:r>
            <a:r>
              <a:rPr lang="ru-RU" sz="4300" dirty="0" smtClean="0"/>
              <a:t> </a:t>
            </a:r>
            <a:r>
              <a:rPr lang="ru-RU" sz="4300" dirty="0" err="1" smtClean="0"/>
              <a:t>локомотивів</a:t>
            </a:r>
            <a:endParaRPr lang="ru-RU" sz="4300" dirty="0" smtClean="0"/>
          </a:p>
          <a:p>
            <a:endParaRPr lang="ru-RU" sz="4300" dirty="0" smtClean="0"/>
          </a:p>
          <a:p>
            <a:pPr>
              <a:buNone/>
            </a:pPr>
            <a:r>
              <a:rPr lang="uk-UA" sz="4300" b="1" dirty="0" smtClean="0"/>
              <a:t>7. АБАШНІК В.О.</a:t>
            </a:r>
            <a:r>
              <a:rPr lang="uk-UA" sz="4300" dirty="0" smtClean="0"/>
              <a:t> Володимир </a:t>
            </a:r>
            <a:r>
              <a:rPr lang="uk-UA" sz="4300" dirty="0" err="1" smtClean="0"/>
              <a:t>Чучмарів</a:t>
            </a:r>
            <a:r>
              <a:rPr lang="uk-UA" sz="4300" dirty="0" smtClean="0"/>
              <a:t> (1898–1978) як дослідник філософії Спінози</a:t>
            </a:r>
            <a:endParaRPr lang="ru-RU" sz="43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uk-UA" dirty="0" smtClean="0"/>
              <a:t>ДЯКУЄМО ЗА УВАГУ!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</TotalTime>
  <Words>69</Words>
  <PresentationFormat>Экран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ПОРЯДОК РОБОТИ КОНФЕРЕНЦІЇ 21 – 22 ЖОВТНЯ 2021 </vt:lpstr>
      <vt:lpstr>Робота по секціях 22.10.2021 </vt:lpstr>
      <vt:lpstr>ПЛЕНАРНЕ ЗАСІДАННЯ 21.10.2021 </vt:lpstr>
      <vt:lpstr>ДЯКУЄМО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</cp:revision>
  <dcterms:created xsi:type="dcterms:W3CDTF">2021-10-21T02:46:56Z</dcterms:created>
  <dcterms:modified xsi:type="dcterms:W3CDTF">2021-10-21T11:10:29Z</dcterms:modified>
</cp:coreProperties>
</file>