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16"/>
  </p:notesMasterIdLst>
  <p:sldIdLst>
    <p:sldId id="256" r:id="rId2"/>
    <p:sldId id="258" r:id="rId3"/>
    <p:sldId id="261" r:id="rId4"/>
    <p:sldId id="260" r:id="rId5"/>
    <p:sldId id="272" r:id="rId6"/>
    <p:sldId id="341" r:id="rId7"/>
    <p:sldId id="342" r:id="rId8"/>
    <p:sldId id="266" r:id="rId9"/>
    <p:sldId id="288" r:id="rId10"/>
    <p:sldId id="277" r:id="rId11"/>
    <p:sldId id="259" r:id="rId12"/>
    <p:sldId id="343" r:id="rId13"/>
    <p:sldId id="262" r:id="rId14"/>
    <p:sldId id="263" r:id="rId15"/>
  </p:sldIdLst>
  <p:sldSz cx="9144000" cy="5143500" type="screen16x9"/>
  <p:notesSz cx="6858000" cy="9144000"/>
  <p:embeddedFontLst>
    <p:embeddedFont>
      <p:font typeface="Grand Hotel" panose="020B0604020202020204" charset="0"/>
      <p:regular r:id="rId17"/>
    </p:embeddedFont>
    <p:embeddedFont>
      <p:font typeface="Raleway" pitchFamily="2" charset="-52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рина Варламова" initials="АВ" lastIdx="1" clrIdx="0">
    <p:extLst>
      <p:ext uri="{19B8F6BF-5375-455C-9EA6-DF929625EA0E}">
        <p15:presenceInfo xmlns:p15="http://schemas.microsoft.com/office/powerpoint/2012/main" userId="2479bfb857f0151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A1CE23-4584-4BD8-8984-D088DC36B01F}">
  <a:tblStyle styleId="{73A1CE23-4584-4BD8-8984-D088DC36B0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63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CAAC9-6EB1-4167-BA64-CE7A4731BEB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A50F24D0-6A73-46D2-9683-8F786E20553F}">
      <dgm:prSet phldrT="[Текст]"/>
      <dgm:spPr/>
      <dgm:t>
        <a:bodyPr/>
        <a:lstStyle/>
        <a:p>
          <a:r>
            <a:rPr lang="uk-UA" dirty="0">
              <a:latin typeface="Raleway" pitchFamily="2" charset="-52"/>
            </a:rPr>
            <a:t>Катерина</a:t>
          </a:r>
          <a:endParaRPr lang="ru-UA" dirty="0">
            <a:latin typeface="Raleway" pitchFamily="2" charset="-52"/>
          </a:endParaRPr>
        </a:p>
      </dgm:t>
    </dgm:pt>
    <dgm:pt modelId="{E6C2FF33-C376-489D-8D08-A237D3C200D6}" type="parTrans" cxnId="{E1677878-F9C5-4700-9960-BB0E0FC9D7C2}">
      <dgm:prSet/>
      <dgm:spPr/>
      <dgm:t>
        <a:bodyPr/>
        <a:lstStyle/>
        <a:p>
          <a:endParaRPr lang="ru-UA"/>
        </a:p>
      </dgm:t>
    </dgm:pt>
    <dgm:pt modelId="{B539A534-8096-4F75-8CB1-881AB0F32CB6}" type="sibTrans" cxnId="{E1677878-F9C5-4700-9960-BB0E0FC9D7C2}">
      <dgm:prSet/>
      <dgm:spPr/>
      <dgm:t>
        <a:bodyPr/>
        <a:lstStyle/>
        <a:p>
          <a:endParaRPr lang="ru-UA"/>
        </a:p>
      </dgm:t>
    </dgm:pt>
    <dgm:pt modelId="{63705736-FA39-4249-B62D-4E97C9C41FFD}">
      <dgm:prSet phldrT="[Текст]"/>
      <dgm:spPr/>
      <dgm:t>
        <a:bodyPr/>
        <a:lstStyle/>
        <a:p>
          <a:r>
            <a:rPr lang="uk-UA" dirty="0">
              <a:latin typeface="Raleway" pitchFamily="2" charset="-52"/>
            </a:rPr>
            <a:t>Гайдамаки</a:t>
          </a:r>
          <a:endParaRPr lang="ru-UA" dirty="0">
            <a:latin typeface="Raleway" pitchFamily="2" charset="-52"/>
          </a:endParaRPr>
        </a:p>
      </dgm:t>
    </dgm:pt>
    <dgm:pt modelId="{D478CA4D-CC8B-45E9-9315-7713B1069547}" type="parTrans" cxnId="{F1DE34F3-1BF6-4AFE-BF7A-87DE66F3469B}">
      <dgm:prSet/>
      <dgm:spPr/>
      <dgm:t>
        <a:bodyPr/>
        <a:lstStyle/>
        <a:p>
          <a:endParaRPr lang="ru-UA"/>
        </a:p>
      </dgm:t>
    </dgm:pt>
    <dgm:pt modelId="{198B4101-4C38-4566-9A9E-55C25CB015DE}" type="sibTrans" cxnId="{F1DE34F3-1BF6-4AFE-BF7A-87DE66F3469B}">
      <dgm:prSet/>
      <dgm:spPr/>
      <dgm:t>
        <a:bodyPr/>
        <a:lstStyle/>
        <a:p>
          <a:endParaRPr lang="ru-UA"/>
        </a:p>
      </dgm:t>
    </dgm:pt>
    <dgm:pt modelId="{26D7829E-D38C-40E0-BC73-72063F8800E6}">
      <dgm:prSet phldrT="[Текст]" custT="1"/>
      <dgm:spPr/>
      <dgm:t>
        <a:bodyPr/>
        <a:lstStyle/>
        <a:p>
          <a:r>
            <a:rPr lang="uk-UA" sz="3200" dirty="0">
              <a:latin typeface="Raleway" pitchFamily="2" charset="-52"/>
            </a:rPr>
            <a:t>Сонце</a:t>
          </a:r>
          <a:endParaRPr lang="ru-UA" sz="3200" dirty="0">
            <a:latin typeface="Raleway" pitchFamily="2" charset="-52"/>
          </a:endParaRPr>
        </a:p>
      </dgm:t>
    </dgm:pt>
    <dgm:pt modelId="{1727A579-E2C8-4F49-9AEA-6BB0D95902C9}" type="parTrans" cxnId="{C8419227-E3DF-4E58-94DF-4534680F15E7}">
      <dgm:prSet/>
      <dgm:spPr/>
      <dgm:t>
        <a:bodyPr/>
        <a:lstStyle/>
        <a:p>
          <a:endParaRPr lang="ru-UA"/>
        </a:p>
      </dgm:t>
    </dgm:pt>
    <dgm:pt modelId="{7C4158FE-9D39-4FCB-ACA5-E5356653549E}" type="sibTrans" cxnId="{C8419227-E3DF-4E58-94DF-4534680F15E7}">
      <dgm:prSet/>
      <dgm:spPr/>
      <dgm:t>
        <a:bodyPr/>
        <a:lstStyle/>
        <a:p>
          <a:endParaRPr lang="ru-UA"/>
        </a:p>
      </dgm:t>
    </dgm:pt>
    <dgm:pt modelId="{FF4BA996-6FDD-45EF-8749-26D04E83BA08}" type="pres">
      <dgm:prSet presAssocID="{D8FCAAC9-6EB1-4167-BA64-CE7A4731BEBC}" presName="Name0" presStyleCnt="0">
        <dgm:presLayoutVars>
          <dgm:dir/>
          <dgm:resizeHandles val="exact"/>
        </dgm:presLayoutVars>
      </dgm:prSet>
      <dgm:spPr/>
    </dgm:pt>
    <dgm:pt modelId="{749BB5F1-F757-4B73-A179-90D535C31F31}" type="pres">
      <dgm:prSet presAssocID="{A50F24D0-6A73-46D2-9683-8F786E20553F}" presName="composite" presStyleCnt="0"/>
      <dgm:spPr/>
    </dgm:pt>
    <dgm:pt modelId="{03E78663-7B8E-4D50-B4B5-D9F08146390D}" type="pres">
      <dgm:prSet presAssocID="{A50F24D0-6A73-46D2-9683-8F786E20553F}" presName="rect1" presStyleLbl="bgImgPlace1" presStyleIdx="0" presStyleCnt="3"/>
      <dgm:spPr>
        <a:blipFill>
          <a:blip xmlns:r="http://schemas.openxmlformats.org/officeDocument/2006/relationships" r:embed="rId1"/>
          <a:srcRect/>
          <a:stretch>
            <a:fillRect t="-34000" b="-34000"/>
          </a:stretch>
        </a:blipFill>
        <a:ln>
          <a:noFill/>
        </a:ln>
      </dgm:spPr>
    </dgm:pt>
    <dgm:pt modelId="{18A2F8C1-C6B6-4CB2-B615-D167DF6BA0B6}" type="pres">
      <dgm:prSet presAssocID="{A50F24D0-6A73-46D2-9683-8F786E20553F}" presName="wedgeRectCallout1" presStyleLbl="node1" presStyleIdx="0" presStyleCnt="3" custLinFactNeighborX="-1065" custLinFactNeighborY="4148">
        <dgm:presLayoutVars>
          <dgm:bulletEnabled val="1"/>
        </dgm:presLayoutVars>
      </dgm:prSet>
      <dgm:spPr/>
    </dgm:pt>
    <dgm:pt modelId="{852B5E0A-91E2-4460-AA57-C287BD9226D7}" type="pres">
      <dgm:prSet presAssocID="{B539A534-8096-4F75-8CB1-881AB0F32CB6}" presName="sibTrans" presStyleCnt="0"/>
      <dgm:spPr/>
    </dgm:pt>
    <dgm:pt modelId="{28C85F44-337F-48E0-BBDF-32721C527782}" type="pres">
      <dgm:prSet presAssocID="{63705736-FA39-4249-B62D-4E97C9C41FFD}" presName="composite" presStyleCnt="0"/>
      <dgm:spPr/>
    </dgm:pt>
    <dgm:pt modelId="{7075D018-A055-4C8D-AA05-2C2DC06B8EA0}" type="pres">
      <dgm:prSet presAssocID="{63705736-FA39-4249-B62D-4E97C9C41FFD}" presName="rect1" presStyleLbl="bgImgPlace1" presStyleIdx="1" presStyleCnt="3" custScaleX="9587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</dgm:spPr>
    </dgm:pt>
    <dgm:pt modelId="{44882C09-40DD-47C0-86CD-29D53858DE8D}" type="pres">
      <dgm:prSet presAssocID="{63705736-FA39-4249-B62D-4E97C9C41FFD}" presName="wedgeRectCallout1" presStyleLbl="node1" presStyleIdx="1" presStyleCnt="3">
        <dgm:presLayoutVars>
          <dgm:bulletEnabled val="1"/>
        </dgm:presLayoutVars>
      </dgm:prSet>
      <dgm:spPr/>
    </dgm:pt>
    <dgm:pt modelId="{3C1B93B0-F471-43E4-A3B8-8F4A22556C92}" type="pres">
      <dgm:prSet presAssocID="{198B4101-4C38-4566-9A9E-55C25CB015DE}" presName="sibTrans" presStyleCnt="0"/>
      <dgm:spPr/>
    </dgm:pt>
    <dgm:pt modelId="{6F932F7A-2502-47AA-B64F-F8ABB3004DFB}" type="pres">
      <dgm:prSet presAssocID="{26D7829E-D38C-40E0-BC73-72063F8800E6}" presName="composite" presStyleCnt="0"/>
      <dgm:spPr/>
    </dgm:pt>
    <dgm:pt modelId="{80AA18DD-E38E-4978-92C8-CFF0F736FEEB}" type="pres">
      <dgm:prSet presAssocID="{26D7829E-D38C-40E0-BC73-72063F8800E6}" presName="rect1" presStyleLbl="bgImgPlace1" presStyleIdx="2" presStyleCnt="3" custScaleX="94421" custLinFactNeighborX="838" custLinFactNeighborY="-449"/>
      <dgm:spPr>
        <a:blipFill dpi="0" rotWithShape="1">
          <a:blip xmlns:r="http://schemas.openxmlformats.org/officeDocument/2006/relationships" r:embed="rId3"/>
          <a:srcRect/>
          <a:stretch>
            <a:fillRect t="-9013" b="-9013"/>
          </a:stretch>
        </a:blipFill>
        <a:ln>
          <a:noFill/>
        </a:ln>
      </dgm:spPr>
    </dgm:pt>
    <dgm:pt modelId="{5175793A-8967-4404-8694-F734EECAA8AA}" type="pres">
      <dgm:prSet presAssocID="{26D7829E-D38C-40E0-BC73-72063F8800E6}" presName="wedgeRectCallout1" presStyleLbl="node1" presStyleIdx="2" presStyleCnt="3" custLinFactNeighborX="54" custLinFactNeighborY="3225">
        <dgm:presLayoutVars>
          <dgm:bulletEnabled val="1"/>
        </dgm:presLayoutVars>
      </dgm:prSet>
      <dgm:spPr/>
    </dgm:pt>
  </dgm:ptLst>
  <dgm:cxnLst>
    <dgm:cxn modelId="{C8419227-E3DF-4E58-94DF-4534680F15E7}" srcId="{D8FCAAC9-6EB1-4167-BA64-CE7A4731BEBC}" destId="{26D7829E-D38C-40E0-BC73-72063F8800E6}" srcOrd="2" destOrd="0" parTransId="{1727A579-E2C8-4F49-9AEA-6BB0D95902C9}" sibTransId="{7C4158FE-9D39-4FCB-ACA5-E5356653549E}"/>
    <dgm:cxn modelId="{44B09765-E547-45DF-9876-B951EA8554E0}" type="presOf" srcId="{A50F24D0-6A73-46D2-9683-8F786E20553F}" destId="{18A2F8C1-C6B6-4CB2-B615-D167DF6BA0B6}" srcOrd="0" destOrd="0" presId="urn:microsoft.com/office/officeart/2008/layout/BendingPictureCaptionList"/>
    <dgm:cxn modelId="{E1677878-F9C5-4700-9960-BB0E0FC9D7C2}" srcId="{D8FCAAC9-6EB1-4167-BA64-CE7A4731BEBC}" destId="{A50F24D0-6A73-46D2-9683-8F786E20553F}" srcOrd="0" destOrd="0" parTransId="{E6C2FF33-C376-489D-8D08-A237D3C200D6}" sibTransId="{B539A534-8096-4F75-8CB1-881AB0F32CB6}"/>
    <dgm:cxn modelId="{47903ACF-D2BC-40C0-A09C-E095C6F693E5}" type="presOf" srcId="{63705736-FA39-4249-B62D-4E97C9C41FFD}" destId="{44882C09-40DD-47C0-86CD-29D53858DE8D}" srcOrd="0" destOrd="0" presId="urn:microsoft.com/office/officeart/2008/layout/BendingPictureCaptionList"/>
    <dgm:cxn modelId="{BA1EC7DA-4D94-449E-A477-B18FFC6689E0}" type="presOf" srcId="{26D7829E-D38C-40E0-BC73-72063F8800E6}" destId="{5175793A-8967-4404-8694-F734EECAA8AA}" srcOrd="0" destOrd="0" presId="urn:microsoft.com/office/officeart/2008/layout/BendingPictureCaptionList"/>
    <dgm:cxn modelId="{39221DE0-5041-4876-8448-FF0EF19EAA49}" type="presOf" srcId="{D8FCAAC9-6EB1-4167-BA64-CE7A4731BEBC}" destId="{FF4BA996-6FDD-45EF-8749-26D04E83BA08}" srcOrd="0" destOrd="0" presId="urn:microsoft.com/office/officeart/2008/layout/BendingPictureCaptionList"/>
    <dgm:cxn modelId="{F1DE34F3-1BF6-4AFE-BF7A-87DE66F3469B}" srcId="{D8FCAAC9-6EB1-4167-BA64-CE7A4731BEBC}" destId="{63705736-FA39-4249-B62D-4E97C9C41FFD}" srcOrd="1" destOrd="0" parTransId="{D478CA4D-CC8B-45E9-9315-7713B1069547}" sibTransId="{198B4101-4C38-4566-9A9E-55C25CB015DE}"/>
    <dgm:cxn modelId="{633A8BE3-A316-4A3D-AA0D-F7595086F352}" type="presParOf" srcId="{FF4BA996-6FDD-45EF-8749-26D04E83BA08}" destId="{749BB5F1-F757-4B73-A179-90D535C31F31}" srcOrd="0" destOrd="0" presId="urn:microsoft.com/office/officeart/2008/layout/BendingPictureCaptionList"/>
    <dgm:cxn modelId="{9957E79E-5617-421E-8495-367ED65B01C5}" type="presParOf" srcId="{749BB5F1-F757-4B73-A179-90D535C31F31}" destId="{03E78663-7B8E-4D50-B4B5-D9F08146390D}" srcOrd="0" destOrd="0" presId="urn:microsoft.com/office/officeart/2008/layout/BendingPictureCaptionList"/>
    <dgm:cxn modelId="{387DD967-CB51-4C1B-975E-82531BF57527}" type="presParOf" srcId="{749BB5F1-F757-4B73-A179-90D535C31F31}" destId="{18A2F8C1-C6B6-4CB2-B615-D167DF6BA0B6}" srcOrd="1" destOrd="0" presId="urn:microsoft.com/office/officeart/2008/layout/BendingPictureCaptionList"/>
    <dgm:cxn modelId="{56918C2B-DC2E-413F-88C2-F2A28F4E25AB}" type="presParOf" srcId="{FF4BA996-6FDD-45EF-8749-26D04E83BA08}" destId="{852B5E0A-91E2-4460-AA57-C287BD9226D7}" srcOrd="1" destOrd="0" presId="urn:microsoft.com/office/officeart/2008/layout/BendingPictureCaptionList"/>
    <dgm:cxn modelId="{2DFF3CA3-A819-4E47-9BE5-12EE90A45C34}" type="presParOf" srcId="{FF4BA996-6FDD-45EF-8749-26D04E83BA08}" destId="{28C85F44-337F-48E0-BBDF-32721C527782}" srcOrd="2" destOrd="0" presId="urn:microsoft.com/office/officeart/2008/layout/BendingPictureCaptionList"/>
    <dgm:cxn modelId="{EA23C913-D40A-4125-8C79-C02C5A6F4F92}" type="presParOf" srcId="{28C85F44-337F-48E0-BBDF-32721C527782}" destId="{7075D018-A055-4C8D-AA05-2C2DC06B8EA0}" srcOrd="0" destOrd="0" presId="urn:microsoft.com/office/officeart/2008/layout/BendingPictureCaptionList"/>
    <dgm:cxn modelId="{BAE412E5-B410-485F-B15D-A3B0BC4A34B3}" type="presParOf" srcId="{28C85F44-337F-48E0-BBDF-32721C527782}" destId="{44882C09-40DD-47C0-86CD-29D53858DE8D}" srcOrd="1" destOrd="0" presId="urn:microsoft.com/office/officeart/2008/layout/BendingPictureCaptionList"/>
    <dgm:cxn modelId="{1E0A10A8-9B54-4166-850E-0BDCAC3301B2}" type="presParOf" srcId="{FF4BA996-6FDD-45EF-8749-26D04E83BA08}" destId="{3C1B93B0-F471-43E4-A3B8-8F4A22556C92}" srcOrd="3" destOrd="0" presId="urn:microsoft.com/office/officeart/2008/layout/BendingPictureCaptionList"/>
    <dgm:cxn modelId="{FCC0024D-C8F4-47D2-AF5A-BD6296649D81}" type="presParOf" srcId="{FF4BA996-6FDD-45EF-8749-26D04E83BA08}" destId="{6F932F7A-2502-47AA-B64F-F8ABB3004DFB}" srcOrd="4" destOrd="0" presId="urn:microsoft.com/office/officeart/2008/layout/BendingPictureCaptionList"/>
    <dgm:cxn modelId="{8794ACF9-6C54-4A0A-A04D-47A8A000109C}" type="presParOf" srcId="{6F932F7A-2502-47AA-B64F-F8ABB3004DFB}" destId="{80AA18DD-E38E-4978-92C8-CFF0F736FEEB}" srcOrd="0" destOrd="0" presId="urn:microsoft.com/office/officeart/2008/layout/BendingPictureCaptionList"/>
    <dgm:cxn modelId="{3549BE2B-ED85-49B5-A273-AB1918C59E02}" type="presParOf" srcId="{6F932F7A-2502-47AA-B64F-F8ABB3004DFB}" destId="{5175793A-8967-4404-8694-F734EECAA8A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69902E-0229-46C2-9404-7853CAAF26F5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D26E92BE-646B-436E-98BC-F8E80912C7F2}">
      <dgm:prSet phldrT="[Текст]" custT="1"/>
      <dgm:spPr/>
      <dgm:t>
        <a:bodyPr/>
        <a:lstStyle/>
        <a:p>
          <a:r>
            <a:rPr lang="uk-UA" sz="1600" dirty="0">
              <a:latin typeface="Raleway" pitchFamily="2" charset="-52"/>
            </a:rPr>
            <a:t>Бандура </a:t>
          </a:r>
          <a:endParaRPr lang="ru-UA" sz="1600" dirty="0">
            <a:latin typeface="Raleway" pitchFamily="2" charset="-52"/>
          </a:endParaRPr>
        </a:p>
      </dgm:t>
    </dgm:pt>
    <dgm:pt modelId="{8CF16781-C6C9-47A1-971A-538DA218035D}" type="parTrans" cxnId="{43B4A928-E071-45BF-ACA8-1CE6C2743D2C}">
      <dgm:prSet/>
      <dgm:spPr/>
      <dgm:t>
        <a:bodyPr/>
        <a:lstStyle/>
        <a:p>
          <a:endParaRPr lang="ru-UA"/>
        </a:p>
      </dgm:t>
    </dgm:pt>
    <dgm:pt modelId="{A9343578-6F88-4F3C-AFED-529775D8BC3F}" type="sibTrans" cxnId="{43B4A928-E071-45BF-ACA8-1CE6C2743D2C}">
      <dgm:prSet/>
      <dgm:spPr/>
      <dgm:t>
        <a:bodyPr/>
        <a:lstStyle/>
        <a:p>
          <a:endParaRPr lang="ru-UA"/>
        </a:p>
      </dgm:t>
    </dgm:pt>
    <dgm:pt modelId="{C9D52529-333B-43A9-812B-AE337B0E5B35}">
      <dgm:prSet phldrT="[Текст]"/>
      <dgm:spPr/>
      <dgm:t>
        <a:bodyPr/>
        <a:lstStyle/>
        <a:p>
          <a:r>
            <a:rPr lang="uk-UA" dirty="0">
              <a:latin typeface="Raleway" pitchFamily="2" charset="-52"/>
            </a:rPr>
            <a:t>Кобзар</a:t>
          </a:r>
          <a:endParaRPr lang="ru-UA" dirty="0">
            <a:latin typeface="Raleway" pitchFamily="2" charset="-52"/>
          </a:endParaRPr>
        </a:p>
      </dgm:t>
    </dgm:pt>
    <dgm:pt modelId="{0B226362-FFC9-4ACA-AC00-17D84CEBF333}" type="parTrans" cxnId="{2D5CCF3F-5556-462A-B15A-C064E0508633}">
      <dgm:prSet/>
      <dgm:spPr/>
      <dgm:t>
        <a:bodyPr/>
        <a:lstStyle/>
        <a:p>
          <a:endParaRPr lang="ru-UA"/>
        </a:p>
      </dgm:t>
    </dgm:pt>
    <dgm:pt modelId="{71ADA852-5898-427B-BF9D-6F8864E7B4F0}" type="sibTrans" cxnId="{2D5CCF3F-5556-462A-B15A-C064E0508633}">
      <dgm:prSet/>
      <dgm:spPr/>
      <dgm:t>
        <a:bodyPr/>
        <a:lstStyle/>
        <a:p>
          <a:endParaRPr lang="ru-UA"/>
        </a:p>
      </dgm:t>
    </dgm:pt>
    <dgm:pt modelId="{A411BC98-CECE-4954-913F-5B142A0D4625}">
      <dgm:prSet phldrT="[Текст]"/>
      <dgm:spPr/>
      <dgm:t>
        <a:bodyPr/>
        <a:lstStyle/>
        <a:p>
          <a:r>
            <a:rPr lang="uk-UA" dirty="0">
              <a:latin typeface="Raleway" pitchFamily="2" charset="-52"/>
            </a:rPr>
            <a:t>Дніпро</a:t>
          </a:r>
          <a:endParaRPr lang="ru-UA" dirty="0">
            <a:latin typeface="Raleway" pitchFamily="2" charset="-52"/>
          </a:endParaRPr>
        </a:p>
      </dgm:t>
    </dgm:pt>
    <dgm:pt modelId="{814683FE-98A7-4DFA-960A-399A58A9ABAE}" type="parTrans" cxnId="{F24E91E6-A1A9-463E-BDC2-BEC0DBC7CDB1}">
      <dgm:prSet/>
      <dgm:spPr/>
      <dgm:t>
        <a:bodyPr/>
        <a:lstStyle/>
        <a:p>
          <a:endParaRPr lang="ru-UA"/>
        </a:p>
      </dgm:t>
    </dgm:pt>
    <dgm:pt modelId="{28BBF0C3-DBF7-434A-9B29-F18B14914B5C}" type="sibTrans" cxnId="{F24E91E6-A1A9-463E-BDC2-BEC0DBC7CDB1}">
      <dgm:prSet/>
      <dgm:spPr/>
      <dgm:t>
        <a:bodyPr/>
        <a:lstStyle/>
        <a:p>
          <a:endParaRPr lang="ru-UA"/>
        </a:p>
      </dgm:t>
    </dgm:pt>
    <dgm:pt modelId="{FC2ED019-3DA5-40C8-8F24-D1924C893222}" type="pres">
      <dgm:prSet presAssocID="{8769902E-0229-46C2-9404-7853CAAF26F5}" presName="Name0" presStyleCnt="0">
        <dgm:presLayoutVars>
          <dgm:dir/>
          <dgm:resizeHandles/>
        </dgm:presLayoutVars>
      </dgm:prSet>
      <dgm:spPr/>
    </dgm:pt>
    <dgm:pt modelId="{D6EEDAFD-E5D5-492C-8681-2D7A503B198A}" type="pres">
      <dgm:prSet presAssocID="{D26E92BE-646B-436E-98BC-F8E80912C7F2}" presName="composite" presStyleCnt="0"/>
      <dgm:spPr/>
    </dgm:pt>
    <dgm:pt modelId="{0804308D-6B98-4BB6-827F-829EC89DB0A5}" type="pres">
      <dgm:prSet presAssocID="{D26E92BE-646B-436E-98BC-F8E80912C7F2}" presName="rect1" presStyleLbl="bgImgPlace1" presStyleIdx="0" presStyleCnt="3" custScaleX="129132" custScaleY="127169" custLinFactNeighborX="-25582" custLinFactNeighborY="8755"/>
      <dgm:spPr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</dgm:spPr>
    </dgm:pt>
    <dgm:pt modelId="{FFFF57F3-08F8-40F7-B074-B03ADDD44857}" type="pres">
      <dgm:prSet presAssocID="{D26E92BE-646B-436E-98BC-F8E80912C7F2}" presName="rect2" presStyleLbl="node1" presStyleIdx="0" presStyleCnt="3" custScaleX="129132" custScaleY="127169" custLinFactNeighborX="-46430" custLinFactNeighborY="22374">
        <dgm:presLayoutVars>
          <dgm:bulletEnabled val="1"/>
        </dgm:presLayoutVars>
      </dgm:prSet>
      <dgm:spPr/>
    </dgm:pt>
    <dgm:pt modelId="{74F585F4-FE8F-4785-B424-58CAAE7458CE}" type="pres">
      <dgm:prSet presAssocID="{A9343578-6F88-4F3C-AFED-529775D8BC3F}" presName="sibTrans" presStyleCnt="0"/>
      <dgm:spPr/>
    </dgm:pt>
    <dgm:pt modelId="{0D2547BF-0DF3-4BA6-B950-F1A8C1E4F80D}" type="pres">
      <dgm:prSet presAssocID="{C9D52529-333B-43A9-812B-AE337B0E5B35}" presName="composite" presStyleCnt="0"/>
      <dgm:spPr/>
    </dgm:pt>
    <dgm:pt modelId="{CFCA1E6E-4325-447D-9590-5ACEC40E68D0}" type="pres">
      <dgm:prSet presAssocID="{C9D52529-333B-43A9-812B-AE337B0E5B35}" presName="rect1" presStyleLbl="bgImgPlace1" presStyleIdx="1" presStyleCnt="3" custScaleX="135012" custScaleY="128987" custLinFactNeighborX="18867" custLinFactNeighborY="273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15" t="-17092" r="-3715" b="-72908"/>
          </a:stretch>
        </a:blipFill>
      </dgm:spPr>
    </dgm:pt>
    <dgm:pt modelId="{48685FE5-9ECC-41A1-B82C-B9639F58AF58}" type="pres">
      <dgm:prSet presAssocID="{C9D52529-333B-43A9-812B-AE337B0E5B35}" presName="rect2" presStyleLbl="node1" presStyleIdx="1" presStyleCnt="3" custScaleX="135012" custScaleY="128987" custLinFactNeighborX="34813" custLinFactNeighborY="4245">
        <dgm:presLayoutVars>
          <dgm:bulletEnabled val="1"/>
        </dgm:presLayoutVars>
      </dgm:prSet>
      <dgm:spPr/>
    </dgm:pt>
    <dgm:pt modelId="{F8132EE6-4D36-44B1-9EB2-56BC1573CBAD}" type="pres">
      <dgm:prSet presAssocID="{71ADA852-5898-427B-BF9D-6F8864E7B4F0}" presName="sibTrans" presStyleCnt="0"/>
      <dgm:spPr/>
    </dgm:pt>
    <dgm:pt modelId="{78B8A580-C23C-424E-828C-B6EE2D607874}" type="pres">
      <dgm:prSet presAssocID="{A411BC98-CECE-4954-913F-5B142A0D4625}" presName="composite" presStyleCnt="0"/>
      <dgm:spPr/>
    </dgm:pt>
    <dgm:pt modelId="{E7322752-711E-47CB-B736-9590B386ED0D}" type="pres">
      <dgm:prSet presAssocID="{A411BC98-CECE-4954-913F-5B142A0D4625}" presName="rect1" presStyleLbl="bgImgPlace1" presStyleIdx="2" presStyleCnt="3" custScaleX="136447" custScaleY="126229"/>
      <dgm:spPr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A1C20E4C-D6AE-4697-8C6E-8985BB8F9DCF}" type="pres">
      <dgm:prSet presAssocID="{A411BC98-CECE-4954-913F-5B142A0D4625}" presName="rect2" presStyleLbl="node1" presStyleIdx="2" presStyleCnt="3" custScaleX="136447" custScaleY="126229">
        <dgm:presLayoutVars>
          <dgm:bulletEnabled val="1"/>
        </dgm:presLayoutVars>
      </dgm:prSet>
      <dgm:spPr/>
    </dgm:pt>
  </dgm:ptLst>
  <dgm:cxnLst>
    <dgm:cxn modelId="{43B4A928-E071-45BF-ACA8-1CE6C2743D2C}" srcId="{8769902E-0229-46C2-9404-7853CAAF26F5}" destId="{D26E92BE-646B-436E-98BC-F8E80912C7F2}" srcOrd="0" destOrd="0" parTransId="{8CF16781-C6C9-47A1-971A-538DA218035D}" sibTransId="{A9343578-6F88-4F3C-AFED-529775D8BC3F}"/>
    <dgm:cxn modelId="{2D5CCF3F-5556-462A-B15A-C064E0508633}" srcId="{8769902E-0229-46C2-9404-7853CAAF26F5}" destId="{C9D52529-333B-43A9-812B-AE337B0E5B35}" srcOrd="1" destOrd="0" parTransId="{0B226362-FFC9-4ACA-AC00-17D84CEBF333}" sibTransId="{71ADA852-5898-427B-BF9D-6F8864E7B4F0}"/>
    <dgm:cxn modelId="{207F4FD0-951E-40B1-8C14-B11D99168876}" type="presOf" srcId="{D26E92BE-646B-436E-98BC-F8E80912C7F2}" destId="{FFFF57F3-08F8-40F7-B074-B03ADDD44857}" srcOrd="0" destOrd="0" presId="urn:microsoft.com/office/officeart/2008/layout/BendingPictureBlocks"/>
    <dgm:cxn modelId="{B5B0DED7-2400-432D-9038-5956D7C471C0}" type="presOf" srcId="{A411BC98-CECE-4954-913F-5B142A0D4625}" destId="{A1C20E4C-D6AE-4697-8C6E-8985BB8F9DCF}" srcOrd="0" destOrd="0" presId="urn:microsoft.com/office/officeart/2008/layout/BendingPictureBlocks"/>
    <dgm:cxn modelId="{5BE557D9-8520-4B52-A341-C06ED7A6AF90}" type="presOf" srcId="{8769902E-0229-46C2-9404-7853CAAF26F5}" destId="{FC2ED019-3DA5-40C8-8F24-D1924C893222}" srcOrd="0" destOrd="0" presId="urn:microsoft.com/office/officeart/2008/layout/BendingPictureBlocks"/>
    <dgm:cxn modelId="{F24E91E6-A1A9-463E-BDC2-BEC0DBC7CDB1}" srcId="{8769902E-0229-46C2-9404-7853CAAF26F5}" destId="{A411BC98-CECE-4954-913F-5B142A0D4625}" srcOrd="2" destOrd="0" parTransId="{814683FE-98A7-4DFA-960A-399A58A9ABAE}" sibTransId="{28BBF0C3-DBF7-434A-9B29-F18B14914B5C}"/>
    <dgm:cxn modelId="{B24808F2-1ECA-459C-B94F-48165E3570FF}" type="presOf" srcId="{C9D52529-333B-43A9-812B-AE337B0E5B35}" destId="{48685FE5-9ECC-41A1-B82C-B9639F58AF58}" srcOrd="0" destOrd="0" presId="urn:microsoft.com/office/officeart/2008/layout/BendingPictureBlocks"/>
    <dgm:cxn modelId="{4EF53084-7378-4E5C-B612-2B83DFFF6B0E}" type="presParOf" srcId="{FC2ED019-3DA5-40C8-8F24-D1924C893222}" destId="{D6EEDAFD-E5D5-492C-8681-2D7A503B198A}" srcOrd="0" destOrd="0" presId="urn:microsoft.com/office/officeart/2008/layout/BendingPictureBlocks"/>
    <dgm:cxn modelId="{C07E46FF-7C8E-4048-8E07-F403CB518738}" type="presParOf" srcId="{D6EEDAFD-E5D5-492C-8681-2D7A503B198A}" destId="{0804308D-6B98-4BB6-827F-829EC89DB0A5}" srcOrd="0" destOrd="0" presId="urn:microsoft.com/office/officeart/2008/layout/BendingPictureBlocks"/>
    <dgm:cxn modelId="{E6BB57D6-5E7C-4A91-8374-209FF633BF39}" type="presParOf" srcId="{D6EEDAFD-E5D5-492C-8681-2D7A503B198A}" destId="{FFFF57F3-08F8-40F7-B074-B03ADDD44857}" srcOrd="1" destOrd="0" presId="urn:microsoft.com/office/officeart/2008/layout/BendingPictureBlocks"/>
    <dgm:cxn modelId="{ABA9C366-B3C7-40EF-8C5B-F21B880D6777}" type="presParOf" srcId="{FC2ED019-3DA5-40C8-8F24-D1924C893222}" destId="{74F585F4-FE8F-4785-B424-58CAAE7458CE}" srcOrd="1" destOrd="0" presId="urn:microsoft.com/office/officeart/2008/layout/BendingPictureBlocks"/>
    <dgm:cxn modelId="{90AD5913-898D-4405-A108-30F703BB9759}" type="presParOf" srcId="{FC2ED019-3DA5-40C8-8F24-D1924C893222}" destId="{0D2547BF-0DF3-4BA6-B950-F1A8C1E4F80D}" srcOrd="2" destOrd="0" presId="urn:microsoft.com/office/officeart/2008/layout/BendingPictureBlocks"/>
    <dgm:cxn modelId="{716F131B-3FB5-4E76-B08C-7126E66CBD65}" type="presParOf" srcId="{0D2547BF-0DF3-4BA6-B950-F1A8C1E4F80D}" destId="{CFCA1E6E-4325-447D-9590-5ACEC40E68D0}" srcOrd="0" destOrd="0" presId="urn:microsoft.com/office/officeart/2008/layout/BendingPictureBlocks"/>
    <dgm:cxn modelId="{DFF0EC48-A8AE-4561-80C9-587EAA7C55E6}" type="presParOf" srcId="{0D2547BF-0DF3-4BA6-B950-F1A8C1E4F80D}" destId="{48685FE5-9ECC-41A1-B82C-B9639F58AF58}" srcOrd="1" destOrd="0" presId="urn:microsoft.com/office/officeart/2008/layout/BendingPictureBlocks"/>
    <dgm:cxn modelId="{246D6D80-1430-4AE9-B56F-FD0E906FD392}" type="presParOf" srcId="{FC2ED019-3DA5-40C8-8F24-D1924C893222}" destId="{F8132EE6-4D36-44B1-9EB2-56BC1573CBAD}" srcOrd="3" destOrd="0" presId="urn:microsoft.com/office/officeart/2008/layout/BendingPictureBlocks"/>
    <dgm:cxn modelId="{6CD58A2F-9028-45CB-B5F7-6969D784EAE8}" type="presParOf" srcId="{FC2ED019-3DA5-40C8-8F24-D1924C893222}" destId="{78B8A580-C23C-424E-828C-B6EE2D607874}" srcOrd="4" destOrd="0" presId="urn:microsoft.com/office/officeart/2008/layout/BendingPictureBlocks"/>
    <dgm:cxn modelId="{7AD466A7-0083-4BB0-B899-84F5F28059E0}" type="presParOf" srcId="{78B8A580-C23C-424E-828C-B6EE2D607874}" destId="{E7322752-711E-47CB-B736-9590B386ED0D}" srcOrd="0" destOrd="0" presId="urn:microsoft.com/office/officeart/2008/layout/BendingPictureBlocks"/>
    <dgm:cxn modelId="{4E697B16-D300-4EA6-9ACF-0B345F73AC4A}" type="presParOf" srcId="{78B8A580-C23C-424E-828C-B6EE2D607874}" destId="{A1C20E4C-D6AE-4697-8C6E-8985BB8F9DC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BE15D0-9898-4E44-8C5C-6AD2AEF580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C7D527DA-E1DC-41B8-93E1-C279E4976B4F}">
      <dgm:prSet phldrT="[Текст]" custT="1"/>
      <dgm:spPr/>
      <dgm:t>
        <a:bodyPr/>
        <a:lstStyle/>
        <a:p>
          <a:r>
            <a:rPr lang="ru-RU" sz="1600" b="1" i="0" dirty="0" err="1">
              <a:latin typeface="Raleway" pitchFamily="2" charset="-52"/>
            </a:rPr>
            <a:t>Формування</a:t>
          </a:r>
          <a:r>
            <a:rPr lang="ru-RU" sz="1600" b="1" i="0" dirty="0">
              <a:latin typeface="Raleway" pitchFamily="2" charset="-52"/>
            </a:rPr>
            <a:t> </a:t>
          </a:r>
          <a:r>
            <a:rPr lang="ru-RU" sz="1600" b="1" i="0" dirty="0" err="1">
              <a:latin typeface="Raleway" pitchFamily="2" charset="-52"/>
            </a:rPr>
            <a:t>національної</a:t>
          </a:r>
          <a:r>
            <a:rPr lang="ru-RU" sz="1600" b="1" i="0" dirty="0">
              <a:latin typeface="Raleway" pitchFamily="2" charset="-52"/>
            </a:rPr>
            <a:t> </a:t>
          </a:r>
          <a:r>
            <a:rPr lang="ru-RU" sz="1600" b="1" i="0" dirty="0" err="1">
              <a:latin typeface="Raleway" pitchFamily="2" charset="-52"/>
            </a:rPr>
            <a:t>ідентичності</a:t>
          </a:r>
          <a:endParaRPr lang="ru-UA" sz="1600" dirty="0">
            <a:latin typeface="Raleway" pitchFamily="2" charset="-52"/>
          </a:endParaRPr>
        </a:p>
      </dgm:t>
    </dgm:pt>
    <dgm:pt modelId="{943BF91D-F095-4879-AFEE-18D7274CB787}" type="parTrans" cxnId="{CA9CD974-5B7C-4046-A824-4F432A6A902F}">
      <dgm:prSet/>
      <dgm:spPr/>
      <dgm:t>
        <a:bodyPr/>
        <a:lstStyle/>
        <a:p>
          <a:endParaRPr lang="ru-UA"/>
        </a:p>
      </dgm:t>
    </dgm:pt>
    <dgm:pt modelId="{19AFFFDD-BC75-42C1-8508-8889624A2401}" type="sibTrans" cxnId="{CA9CD974-5B7C-4046-A824-4F432A6A902F}">
      <dgm:prSet/>
      <dgm:spPr/>
      <dgm:t>
        <a:bodyPr/>
        <a:lstStyle/>
        <a:p>
          <a:endParaRPr lang="ru-UA"/>
        </a:p>
      </dgm:t>
    </dgm:pt>
    <dgm:pt modelId="{D310E4AF-2FB9-489E-A0DC-6787FEF5A8AD}">
      <dgm:prSet phldrT="[Текст]" custT="1"/>
      <dgm:spPr/>
      <dgm:t>
        <a:bodyPr/>
        <a:lstStyle/>
        <a:p>
          <a:r>
            <a:rPr lang="ru-RU" sz="1200" b="0" i="0" dirty="0" err="1">
              <a:latin typeface="Raleway" pitchFamily="2" charset="-52"/>
            </a:rPr>
            <a:t>Творчість</a:t>
          </a:r>
          <a:r>
            <a:rPr lang="ru-RU" sz="1200" b="0" i="0" dirty="0">
              <a:latin typeface="Raleway" pitchFamily="2" charset="-52"/>
            </a:rPr>
            <a:t> Шевченка </a:t>
          </a:r>
          <a:r>
            <a:rPr lang="ru-RU" sz="1200" b="0" i="0" dirty="0" err="1">
              <a:latin typeface="Raleway" pitchFamily="2" charset="-52"/>
            </a:rPr>
            <a:t>відкриває</a:t>
          </a:r>
          <a:r>
            <a:rPr lang="ru-RU" sz="1200" b="0" i="0" dirty="0">
              <a:latin typeface="Raleway" pitchFamily="2" charset="-52"/>
            </a:rPr>
            <a:t> </a:t>
          </a:r>
          <a:r>
            <a:rPr lang="ru-RU" sz="1200" b="0" i="0" dirty="0" err="1">
              <a:latin typeface="Raleway" pitchFamily="2" charset="-52"/>
            </a:rPr>
            <a:t>велич</a:t>
          </a:r>
          <a:r>
            <a:rPr lang="ru-RU" sz="1200" b="0" i="0" dirty="0">
              <a:latin typeface="Raleway" pitchFamily="2" charset="-52"/>
            </a:rPr>
            <a:t> і </a:t>
          </a:r>
          <a:r>
            <a:rPr lang="ru-RU" sz="1200" b="0" i="0" dirty="0" err="1">
              <a:latin typeface="Raleway" pitchFamily="2" charset="-52"/>
            </a:rPr>
            <a:t>гідність</a:t>
          </a:r>
          <a:r>
            <a:rPr lang="ru-RU" sz="1200" b="0" i="0" dirty="0">
              <a:latin typeface="Raleway" pitchFamily="2" charset="-52"/>
            </a:rPr>
            <a:t> </a:t>
          </a:r>
          <a:r>
            <a:rPr lang="ru-RU" sz="1200" b="0" i="0" dirty="0" err="1">
              <a:latin typeface="Raleway" pitchFamily="2" charset="-52"/>
            </a:rPr>
            <a:t>українського</a:t>
          </a:r>
          <a:r>
            <a:rPr lang="ru-RU" sz="1200" b="0" i="0" dirty="0">
              <a:latin typeface="Raleway" pitchFamily="2" charset="-52"/>
            </a:rPr>
            <a:t> народу, </a:t>
          </a:r>
          <a:r>
            <a:rPr lang="ru-RU" sz="1200" b="0" i="0" dirty="0" err="1">
              <a:latin typeface="Raleway" pitchFamily="2" charset="-52"/>
            </a:rPr>
            <a:t>сприяючи</a:t>
          </a:r>
          <a:r>
            <a:rPr lang="ru-RU" sz="1200" b="0" i="0" dirty="0">
              <a:latin typeface="Raleway" pitchFamily="2" charset="-52"/>
            </a:rPr>
            <a:t> </a:t>
          </a:r>
          <a:r>
            <a:rPr lang="ru-RU" sz="1200" b="0" i="0" dirty="0" err="1">
              <a:latin typeface="Raleway" pitchFamily="2" charset="-52"/>
            </a:rPr>
            <a:t>національній</a:t>
          </a:r>
          <a:r>
            <a:rPr lang="ru-RU" sz="1200" b="0" i="0" dirty="0">
              <a:latin typeface="Raleway" pitchFamily="2" charset="-52"/>
            </a:rPr>
            <a:t> </a:t>
          </a:r>
          <a:r>
            <a:rPr lang="ru-RU" sz="1200" b="0" i="0" dirty="0" err="1">
              <a:latin typeface="Raleway" pitchFamily="2" charset="-52"/>
            </a:rPr>
            <a:t>самосвідомості</a:t>
          </a:r>
          <a:r>
            <a:rPr lang="ru-RU" sz="1200" b="0" i="0" dirty="0">
              <a:latin typeface="Raleway" pitchFamily="2" charset="-52"/>
            </a:rPr>
            <a:t>.</a:t>
          </a:r>
          <a:endParaRPr lang="ru-UA" sz="1200" dirty="0">
            <a:latin typeface="Raleway" pitchFamily="2" charset="-52"/>
          </a:endParaRPr>
        </a:p>
      </dgm:t>
    </dgm:pt>
    <dgm:pt modelId="{A4B16E9F-0510-454A-B3B4-55110C5351AC}" type="parTrans" cxnId="{0FD284F7-2262-45D0-ABC3-55795C48285E}">
      <dgm:prSet/>
      <dgm:spPr/>
      <dgm:t>
        <a:bodyPr/>
        <a:lstStyle/>
        <a:p>
          <a:endParaRPr lang="ru-UA"/>
        </a:p>
      </dgm:t>
    </dgm:pt>
    <dgm:pt modelId="{7AF9B6D7-5C24-4550-8C2C-6218A0A5C843}" type="sibTrans" cxnId="{0FD284F7-2262-45D0-ABC3-55795C48285E}">
      <dgm:prSet/>
      <dgm:spPr/>
      <dgm:t>
        <a:bodyPr/>
        <a:lstStyle/>
        <a:p>
          <a:endParaRPr lang="ru-UA"/>
        </a:p>
      </dgm:t>
    </dgm:pt>
    <dgm:pt modelId="{8E62A5F7-7CC4-4444-BE86-BFD882080728}">
      <dgm:prSet phldrT="[Текст]" custT="1"/>
      <dgm:spPr/>
      <dgm:t>
        <a:bodyPr/>
        <a:lstStyle/>
        <a:p>
          <a:r>
            <a:rPr lang="ru-RU" sz="1600" b="1" i="0" dirty="0" err="1">
              <a:latin typeface="Raleway" pitchFamily="2" charset="-52"/>
            </a:rPr>
            <a:t>Актуальність</a:t>
          </a:r>
          <a:r>
            <a:rPr lang="ru-RU" sz="1600" b="1" i="0" dirty="0">
              <a:latin typeface="Raleway" pitchFamily="2" charset="-52"/>
            </a:rPr>
            <a:t> </a:t>
          </a:r>
          <a:r>
            <a:rPr lang="ru-RU" sz="1600" b="1" i="0" dirty="0" err="1">
              <a:latin typeface="Raleway" pitchFamily="2" charset="-52"/>
            </a:rPr>
            <a:t>ідей</a:t>
          </a:r>
          <a:r>
            <a:rPr lang="ru-RU" sz="1600" b="1" i="0" dirty="0">
              <a:latin typeface="Raleway" pitchFamily="2" charset="-52"/>
            </a:rPr>
            <a:t> </a:t>
          </a:r>
          <a:r>
            <a:rPr lang="ru-RU" sz="1600" b="1" i="0" dirty="0" err="1">
              <a:latin typeface="Raleway" pitchFamily="2" charset="-52"/>
            </a:rPr>
            <a:t>вільності</a:t>
          </a:r>
          <a:r>
            <a:rPr lang="ru-RU" sz="1600" b="1" i="0" dirty="0">
              <a:latin typeface="Raleway" pitchFamily="2" charset="-52"/>
            </a:rPr>
            <a:t> та </a:t>
          </a:r>
          <a:r>
            <a:rPr lang="ru-RU" sz="1600" b="1" i="0" dirty="0" err="1">
              <a:latin typeface="Raleway" pitchFamily="2" charset="-52"/>
            </a:rPr>
            <a:t>справедливості</a:t>
          </a:r>
          <a:endParaRPr lang="ru-UA" sz="1600" dirty="0">
            <a:latin typeface="Raleway" pitchFamily="2" charset="-52"/>
          </a:endParaRPr>
        </a:p>
      </dgm:t>
    </dgm:pt>
    <dgm:pt modelId="{0CCFFCF9-D7DB-46C6-99B3-EC0B5B5052BF}" type="parTrans" cxnId="{46F7C0C7-B000-4702-B4A3-3CEF8AE0312D}">
      <dgm:prSet/>
      <dgm:spPr/>
      <dgm:t>
        <a:bodyPr/>
        <a:lstStyle/>
        <a:p>
          <a:endParaRPr lang="ru-UA"/>
        </a:p>
      </dgm:t>
    </dgm:pt>
    <dgm:pt modelId="{C2AF2AF7-0AE6-4B18-B8BC-3EA8CA6FF487}" type="sibTrans" cxnId="{46F7C0C7-B000-4702-B4A3-3CEF8AE0312D}">
      <dgm:prSet/>
      <dgm:spPr/>
      <dgm:t>
        <a:bodyPr/>
        <a:lstStyle/>
        <a:p>
          <a:endParaRPr lang="ru-UA"/>
        </a:p>
      </dgm:t>
    </dgm:pt>
    <dgm:pt modelId="{7074C39A-90C6-4A70-A4CF-C8762122F8E6}">
      <dgm:prSet phldrT="[Текст]" custT="1"/>
      <dgm:spPr/>
      <dgm:t>
        <a:bodyPr/>
        <a:lstStyle/>
        <a:p>
          <a:r>
            <a:rPr lang="ru-RU" sz="1200" b="0" i="0" dirty="0" err="1">
              <a:latin typeface="Raleway" pitchFamily="2" charset="-52"/>
            </a:rPr>
            <a:t>Ідеали</a:t>
          </a:r>
          <a:r>
            <a:rPr lang="ru-RU" sz="1200" b="0" i="0" dirty="0">
              <a:latin typeface="Raleway" pitchFamily="2" charset="-52"/>
            </a:rPr>
            <a:t> </a:t>
          </a:r>
          <a:r>
            <a:rPr lang="ru-RU" sz="1200" b="0" i="0" dirty="0" err="1">
              <a:latin typeface="Raleway" pitchFamily="2" charset="-52"/>
            </a:rPr>
            <a:t>свободи</a:t>
          </a:r>
          <a:r>
            <a:rPr lang="ru-RU" sz="1200" b="0" i="0" dirty="0">
              <a:latin typeface="Raleway" pitchFamily="2" charset="-52"/>
            </a:rPr>
            <a:t> та </a:t>
          </a:r>
          <a:r>
            <a:rPr lang="ru-RU" sz="1200" b="0" i="0" dirty="0" err="1">
              <a:latin typeface="Raleway" pitchFamily="2" charset="-52"/>
            </a:rPr>
            <a:t>справедливості</a:t>
          </a:r>
          <a:r>
            <a:rPr lang="ru-RU" sz="1200" b="0" i="0" dirty="0">
              <a:latin typeface="Raleway" pitchFamily="2" charset="-52"/>
            </a:rPr>
            <a:t>, </a:t>
          </a:r>
          <a:r>
            <a:rPr lang="ru-RU" sz="1200" b="0" i="0" dirty="0" err="1">
              <a:latin typeface="Raleway" pitchFamily="2" charset="-52"/>
            </a:rPr>
            <a:t>які</a:t>
          </a:r>
          <a:r>
            <a:rPr lang="ru-RU" sz="1200" b="0" i="0" dirty="0">
              <a:latin typeface="Raleway" pitchFamily="2" charset="-52"/>
            </a:rPr>
            <a:t> </a:t>
          </a:r>
          <a:r>
            <a:rPr lang="ru-RU" sz="1200" b="0" i="0" dirty="0" err="1">
              <a:latin typeface="Raleway" pitchFamily="2" charset="-52"/>
            </a:rPr>
            <a:t>проповідував</a:t>
          </a:r>
          <a:r>
            <a:rPr lang="ru-RU" sz="1200" b="0" i="0" dirty="0">
              <a:latin typeface="Raleway" pitchFamily="2" charset="-52"/>
            </a:rPr>
            <a:t> Шевченко, </a:t>
          </a:r>
          <a:r>
            <a:rPr lang="ru-RU" sz="1200" b="0" i="0" dirty="0" err="1">
              <a:latin typeface="Raleway" pitchFamily="2" charset="-52"/>
            </a:rPr>
            <a:t>залишаються</a:t>
          </a:r>
          <a:r>
            <a:rPr lang="ru-RU" sz="1200" b="0" i="0" dirty="0">
              <a:latin typeface="Raleway" pitchFamily="2" charset="-52"/>
            </a:rPr>
            <a:t> </a:t>
          </a:r>
          <a:r>
            <a:rPr lang="ru-RU" sz="1200" b="0" i="0" dirty="0" err="1">
              <a:latin typeface="Raleway" pitchFamily="2" charset="-52"/>
            </a:rPr>
            <a:t>актуальними</a:t>
          </a:r>
          <a:r>
            <a:rPr lang="ru-RU" sz="1200" b="0" i="0" dirty="0">
              <a:latin typeface="Raleway" pitchFamily="2" charset="-52"/>
            </a:rPr>
            <a:t> й </a:t>
          </a:r>
          <a:r>
            <a:rPr lang="ru-RU" sz="1200" b="0" i="0" dirty="0" err="1">
              <a:latin typeface="Raleway" pitchFamily="2" charset="-52"/>
            </a:rPr>
            <a:t>сьогодні</a:t>
          </a:r>
          <a:r>
            <a:rPr lang="ru-RU" sz="1200" b="0" i="0" dirty="0">
              <a:latin typeface="Raleway" pitchFamily="2" charset="-52"/>
            </a:rPr>
            <a:t>, </a:t>
          </a:r>
          <a:r>
            <a:rPr lang="ru-RU" sz="1200" b="0" i="0" dirty="0" err="1">
              <a:latin typeface="Raleway" pitchFamily="2" charset="-52"/>
            </a:rPr>
            <a:t>надихаючи</a:t>
          </a:r>
          <a:r>
            <a:rPr lang="ru-RU" sz="1200" b="0" i="0" dirty="0">
              <a:latin typeface="Raleway" pitchFamily="2" charset="-52"/>
            </a:rPr>
            <a:t> на </a:t>
          </a:r>
          <a:r>
            <a:rPr lang="ru-RU" sz="1200" b="0" i="0" dirty="0" err="1">
              <a:latin typeface="Raleway" pitchFamily="2" charset="-52"/>
            </a:rPr>
            <a:t>боротьбу</a:t>
          </a:r>
          <a:r>
            <a:rPr lang="ru-RU" sz="1200" b="0" i="0" dirty="0">
              <a:latin typeface="Raleway" pitchFamily="2" charset="-52"/>
            </a:rPr>
            <a:t> за права та </a:t>
          </a:r>
          <a:r>
            <a:rPr lang="ru-RU" sz="1200" b="0" i="0" dirty="0" err="1">
              <a:latin typeface="Raleway" pitchFamily="2" charset="-52"/>
            </a:rPr>
            <a:t>свободи</a:t>
          </a:r>
          <a:r>
            <a:rPr lang="ru-RU" sz="1200" b="0" i="0" dirty="0">
              <a:latin typeface="Raleway" pitchFamily="2" charset="-52"/>
            </a:rPr>
            <a:t>.</a:t>
          </a:r>
          <a:endParaRPr lang="ru-UA" sz="1200" dirty="0">
            <a:latin typeface="Raleway" pitchFamily="2" charset="-52"/>
          </a:endParaRPr>
        </a:p>
      </dgm:t>
    </dgm:pt>
    <dgm:pt modelId="{87230D59-D1FD-4857-9330-9D4514BEAB7B}" type="parTrans" cxnId="{F18471AF-AF1D-4629-AB31-450BBF392D2E}">
      <dgm:prSet/>
      <dgm:spPr/>
      <dgm:t>
        <a:bodyPr/>
        <a:lstStyle/>
        <a:p>
          <a:endParaRPr lang="ru-UA"/>
        </a:p>
      </dgm:t>
    </dgm:pt>
    <dgm:pt modelId="{2D6D517C-24CC-4A31-A322-87067F975C3D}" type="sibTrans" cxnId="{F18471AF-AF1D-4629-AB31-450BBF392D2E}">
      <dgm:prSet/>
      <dgm:spPr/>
      <dgm:t>
        <a:bodyPr/>
        <a:lstStyle/>
        <a:p>
          <a:endParaRPr lang="ru-UA"/>
        </a:p>
      </dgm:t>
    </dgm:pt>
    <dgm:pt modelId="{29D55D55-61BA-4FED-8F93-AA45C75AE378}">
      <dgm:prSet phldrT="[Текст]" custT="1"/>
      <dgm:spPr>
        <a:ln>
          <a:noFill/>
        </a:ln>
      </dgm:spPr>
      <dgm:t>
        <a:bodyPr/>
        <a:lstStyle/>
        <a:p>
          <a:r>
            <a:rPr lang="ru-RU" sz="1600" b="1" i="0" dirty="0">
              <a:latin typeface="Raleway" pitchFamily="2" charset="-52"/>
            </a:rPr>
            <a:t>Роль </a:t>
          </a:r>
          <a:r>
            <a:rPr lang="ru-RU" sz="1600" b="1" i="0" dirty="0" err="1">
              <a:latin typeface="Raleway" pitchFamily="2" charset="-52"/>
            </a:rPr>
            <a:t>української</a:t>
          </a:r>
          <a:r>
            <a:rPr lang="ru-RU" sz="1600" b="1" i="0" dirty="0">
              <a:latin typeface="Raleway" pitchFamily="2" charset="-52"/>
            </a:rPr>
            <a:t> </a:t>
          </a:r>
          <a:r>
            <a:rPr lang="ru-RU" sz="1600" b="1" i="0" dirty="0" err="1">
              <a:latin typeface="Raleway" pitchFamily="2" charset="-52"/>
            </a:rPr>
            <a:t>мови</a:t>
          </a:r>
          <a:r>
            <a:rPr lang="ru-RU" sz="1600" b="1" i="0" dirty="0">
              <a:latin typeface="Raleway" pitchFamily="2" charset="-52"/>
            </a:rPr>
            <a:t> у </a:t>
          </a:r>
          <a:r>
            <a:rPr lang="ru-RU" sz="1600" b="1" i="0" dirty="0" err="1">
              <a:latin typeface="Raleway" pitchFamily="2" charset="-52"/>
            </a:rPr>
            <a:t>національній</a:t>
          </a:r>
          <a:r>
            <a:rPr lang="ru-RU" sz="1600" b="1" i="0" dirty="0">
              <a:latin typeface="Raleway" pitchFamily="2" charset="-52"/>
            </a:rPr>
            <a:t> </a:t>
          </a:r>
          <a:r>
            <a:rPr lang="ru-RU" sz="1600" b="1" i="0" dirty="0" err="1">
              <a:latin typeface="Raleway" pitchFamily="2" charset="-52"/>
            </a:rPr>
            <a:t>ідентичності</a:t>
          </a:r>
          <a:endParaRPr lang="ru-UA" sz="1600" dirty="0">
            <a:latin typeface="Raleway" pitchFamily="2" charset="-52"/>
          </a:endParaRPr>
        </a:p>
      </dgm:t>
    </dgm:pt>
    <dgm:pt modelId="{FA3B8AD4-3BA9-44B0-8FF9-F8F4F3733E6A}" type="parTrans" cxnId="{695F966E-CFF7-4469-88A8-4CEC4DFBCF12}">
      <dgm:prSet/>
      <dgm:spPr/>
      <dgm:t>
        <a:bodyPr/>
        <a:lstStyle/>
        <a:p>
          <a:endParaRPr lang="ru-UA"/>
        </a:p>
      </dgm:t>
    </dgm:pt>
    <dgm:pt modelId="{11C6E22A-58BC-48DD-8DFF-E11F2B087837}" type="sibTrans" cxnId="{695F966E-CFF7-4469-88A8-4CEC4DFBCF12}">
      <dgm:prSet/>
      <dgm:spPr/>
      <dgm:t>
        <a:bodyPr/>
        <a:lstStyle/>
        <a:p>
          <a:endParaRPr lang="ru-UA"/>
        </a:p>
      </dgm:t>
    </dgm:pt>
    <dgm:pt modelId="{7B3A56D7-B50F-457A-8283-EC268A77C7FD}">
      <dgm:prSet phldrT="[Текст]" custT="1"/>
      <dgm:spPr>
        <a:ln>
          <a:noFill/>
        </a:ln>
      </dgm:spPr>
      <dgm:t>
        <a:bodyPr/>
        <a:lstStyle/>
        <a:p>
          <a:r>
            <a:rPr lang="ru-RU" sz="1600" b="1" i="0" dirty="0" err="1">
              <a:latin typeface="Raleway" pitchFamily="2" charset="-52"/>
            </a:rPr>
            <a:t>Вплив</a:t>
          </a:r>
          <a:r>
            <a:rPr lang="ru-RU" sz="1600" b="1" i="0" dirty="0">
              <a:latin typeface="Raleway" pitchFamily="2" charset="-52"/>
            </a:rPr>
            <a:t> на </a:t>
          </a:r>
          <a:r>
            <a:rPr lang="ru-RU" sz="1600" b="1" i="0" dirty="0" err="1">
              <a:latin typeface="Raleway" pitchFamily="2" charset="-52"/>
            </a:rPr>
            <a:t>сучасне</a:t>
          </a:r>
          <a:r>
            <a:rPr lang="ru-RU" sz="1600" b="1" i="0" dirty="0">
              <a:latin typeface="Raleway" pitchFamily="2" charset="-52"/>
            </a:rPr>
            <a:t> </a:t>
          </a:r>
          <a:r>
            <a:rPr lang="ru-RU" sz="1600" b="1" i="0" dirty="0" err="1">
              <a:latin typeface="Raleway" pitchFamily="2" charset="-52"/>
            </a:rPr>
            <a:t>мистецтво</a:t>
          </a:r>
          <a:endParaRPr lang="ru-UA" sz="1600" dirty="0">
            <a:latin typeface="Raleway" pitchFamily="2" charset="-52"/>
          </a:endParaRPr>
        </a:p>
      </dgm:t>
    </dgm:pt>
    <dgm:pt modelId="{FE438CD5-87CA-40CB-85DA-756A1B707F9D}" type="parTrans" cxnId="{D0B89A66-AD61-481D-92D8-752C82AFA35E}">
      <dgm:prSet/>
      <dgm:spPr/>
      <dgm:t>
        <a:bodyPr/>
        <a:lstStyle/>
        <a:p>
          <a:endParaRPr lang="ru-UA"/>
        </a:p>
      </dgm:t>
    </dgm:pt>
    <dgm:pt modelId="{8BFB26D9-F2E1-4570-99B3-206B80F92C9E}" type="sibTrans" cxnId="{D0B89A66-AD61-481D-92D8-752C82AFA35E}">
      <dgm:prSet/>
      <dgm:spPr/>
      <dgm:t>
        <a:bodyPr/>
        <a:lstStyle/>
        <a:p>
          <a:endParaRPr lang="ru-UA"/>
        </a:p>
      </dgm:t>
    </dgm:pt>
    <dgm:pt modelId="{80FD3C7E-4B85-4E33-9342-E38BA48C8DD2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Активне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використання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української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мови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в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творчості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Шевченка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сприяло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її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укріпленню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як символу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національної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ідентичності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.</a:t>
          </a:r>
          <a:endParaRPr lang="ru-UA" sz="1200" dirty="0">
            <a:solidFill>
              <a:schemeClr val="tx1"/>
            </a:solidFill>
            <a:latin typeface="Raleway" pitchFamily="2" charset="-52"/>
          </a:endParaRPr>
        </a:p>
      </dgm:t>
    </dgm:pt>
    <dgm:pt modelId="{BE47F23C-21C1-4D9A-8096-FF667986E432}" type="parTrans" cxnId="{8DF50436-4303-45B8-919C-5F48A1BE9754}">
      <dgm:prSet/>
      <dgm:spPr/>
      <dgm:t>
        <a:bodyPr/>
        <a:lstStyle/>
        <a:p>
          <a:endParaRPr lang="ru-UA"/>
        </a:p>
      </dgm:t>
    </dgm:pt>
    <dgm:pt modelId="{03443D7A-93ED-4DB0-A17D-9567159620D4}" type="sibTrans" cxnId="{8DF50436-4303-45B8-919C-5F48A1BE9754}">
      <dgm:prSet/>
      <dgm:spPr/>
      <dgm:t>
        <a:bodyPr/>
        <a:lstStyle/>
        <a:p>
          <a:endParaRPr lang="ru-UA"/>
        </a:p>
      </dgm:t>
    </dgm:pt>
    <dgm:pt modelId="{AEAE09B1-D74C-458E-B262-F6CBBE3AC902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Шевченкові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теми і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мотиви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знаходять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віддзеркалення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в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творчості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сучасних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українських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художників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 і </a:t>
          </a:r>
          <a:r>
            <a:rPr lang="ru-RU" sz="1200" b="0" i="0" dirty="0" err="1">
              <a:solidFill>
                <a:schemeClr val="tx1"/>
              </a:solidFill>
              <a:latin typeface="Raleway" pitchFamily="2" charset="-52"/>
            </a:rPr>
            <a:t>письменників</a:t>
          </a:r>
          <a:r>
            <a:rPr lang="ru-RU" sz="1200" b="0" i="0" dirty="0">
              <a:solidFill>
                <a:schemeClr val="tx1"/>
              </a:solidFill>
              <a:latin typeface="Raleway" pitchFamily="2" charset="-52"/>
            </a:rPr>
            <a:t>.</a:t>
          </a:r>
          <a:endParaRPr lang="ru-UA" sz="1200" dirty="0">
            <a:solidFill>
              <a:schemeClr val="tx1"/>
            </a:solidFill>
            <a:latin typeface="Raleway" pitchFamily="2" charset="-52"/>
          </a:endParaRPr>
        </a:p>
      </dgm:t>
    </dgm:pt>
    <dgm:pt modelId="{1B57343E-9946-4632-AF5E-113DAF645AD1}" type="parTrans" cxnId="{97C39AB9-7129-4C9E-A7D6-A5683FDBE7E9}">
      <dgm:prSet/>
      <dgm:spPr/>
      <dgm:t>
        <a:bodyPr/>
        <a:lstStyle/>
        <a:p>
          <a:endParaRPr lang="ru-UA"/>
        </a:p>
      </dgm:t>
    </dgm:pt>
    <dgm:pt modelId="{D2BDAA49-3326-4637-BFF2-40C71AB064C9}" type="sibTrans" cxnId="{97C39AB9-7129-4C9E-A7D6-A5683FDBE7E9}">
      <dgm:prSet/>
      <dgm:spPr/>
      <dgm:t>
        <a:bodyPr/>
        <a:lstStyle/>
        <a:p>
          <a:endParaRPr lang="ru-UA"/>
        </a:p>
      </dgm:t>
    </dgm:pt>
    <dgm:pt modelId="{D9EFC2DE-0338-4B0F-A4F1-C8A98D5264A6}" type="pres">
      <dgm:prSet presAssocID="{BDBE15D0-9898-4E44-8C5C-6AD2AEF580A7}" presName="linear" presStyleCnt="0">
        <dgm:presLayoutVars>
          <dgm:animLvl val="lvl"/>
          <dgm:resizeHandles val="exact"/>
        </dgm:presLayoutVars>
      </dgm:prSet>
      <dgm:spPr/>
    </dgm:pt>
    <dgm:pt modelId="{3DBDB701-7C72-4795-B279-3577F3E54A01}" type="pres">
      <dgm:prSet presAssocID="{C7D527DA-E1DC-41B8-93E1-C279E4976B4F}" presName="parentText" presStyleLbl="node1" presStyleIdx="0" presStyleCnt="6" custLinFactNeighborX="-10779" custLinFactNeighborY="-7050">
        <dgm:presLayoutVars>
          <dgm:chMax val="0"/>
          <dgm:bulletEnabled val="1"/>
        </dgm:presLayoutVars>
      </dgm:prSet>
      <dgm:spPr/>
    </dgm:pt>
    <dgm:pt modelId="{A4FC6E31-8B93-43FC-BBAD-BFCEF5B6D5C2}" type="pres">
      <dgm:prSet presAssocID="{C7D527DA-E1DC-41B8-93E1-C279E4976B4F}" presName="childText" presStyleLbl="revTx" presStyleIdx="0" presStyleCnt="2">
        <dgm:presLayoutVars>
          <dgm:bulletEnabled val="1"/>
        </dgm:presLayoutVars>
      </dgm:prSet>
      <dgm:spPr/>
    </dgm:pt>
    <dgm:pt modelId="{2896A4EE-3188-4A34-BCD9-ADFD550BDB61}" type="pres">
      <dgm:prSet presAssocID="{8E62A5F7-7CC4-4444-BE86-BFD88208072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82663B3-335F-4A6B-B2E6-A2E396B3F02E}" type="pres">
      <dgm:prSet presAssocID="{8E62A5F7-7CC4-4444-BE86-BFD882080728}" presName="childText" presStyleLbl="revTx" presStyleIdx="1" presStyleCnt="2">
        <dgm:presLayoutVars>
          <dgm:bulletEnabled val="1"/>
        </dgm:presLayoutVars>
      </dgm:prSet>
      <dgm:spPr/>
    </dgm:pt>
    <dgm:pt modelId="{C07E68EC-BF06-40DE-9F11-4B4A8DA5BE89}" type="pres">
      <dgm:prSet presAssocID="{29D55D55-61BA-4FED-8F93-AA45C75AE37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5981167-408B-403C-BCE8-2E4E67C1A7EB}" type="pres">
      <dgm:prSet presAssocID="{11C6E22A-58BC-48DD-8DFF-E11F2B087837}" presName="spacer" presStyleCnt="0"/>
      <dgm:spPr/>
    </dgm:pt>
    <dgm:pt modelId="{5EB605BB-7190-4013-8024-960EC06082D8}" type="pres">
      <dgm:prSet presAssocID="{80FD3C7E-4B85-4E33-9342-E38BA48C8DD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331FB64-72AA-4711-81CC-C410A3699231}" type="pres">
      <dgm:prSet presAssocID="{03443D7A-93ED-4DB0-A17D-9567159620D4}" presName="spacer" presStyleCnt="0"/>
      <dgm:spPr/>
    </dgm:pt>
    <dgm:pt modelId="{5C70EE45-3638-4F09-8F30-AD1C869977C1}" type="pres">
      <dgm:prSet presAssocID="{7B3A56D7-B50F-457A-8283-EC268A77C7F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6E48416-28FB-4BB8-94C3-1F26CAB1B402}" type="pres">
      <dgm:prSet presAssocID="{8BFB26D9-F2E1-4570-99B3-206B80F92C9E}" presName="spacer" presStyleCnt="0"/>
      <dgm:spPr/>
    </dgm:pt>
    <dgm:pt modelId="{468AE6B7-5FC8-48F7-AF61-C42A8DB8A46A}" type="pres">
      <dgm:prSet presAssocID="{AEAE09B1-D74C-458E-B262-F6CBBE3AC90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D2E3309-576E-4A33-B0E9-2FD336DD61D2}" type="presOf" srcId="{C7D527DA-E1DC-41B8-93E1-C279E4976B4F}" destId="{3DBDB701-7C72-4795-B279-3577F3E54A01}" srcOrd="0" destOrd="0" presId="urn:microsoft.com/office/officeart/2005/8/layout/vList2"/>
    <dgm:cxn modelId="{8DF50436-4303-45B8-919C-5F48A1BE9754}" srcId="{BDBE15D0-9898-4E44-8C5C-6AD2AEF580A7}" destId="{80FD3C7E-4B85-4E33-9342-E38BA48C8DD2}" srcOrd="3" destOrd="0" parTransId="{BE47F23C-21C1-4D9A-8096-FF667986E432}" sibTransId="{03443D7A-93ED-4DB0-A17D-9567159620D4}"/>
    <dgm:cxn modelId="{D0B89A66-AD61-481D-92D8-752C82AFA35E}" srcId="{BDBE15D0-9898-4E44-8C5C-6AD2AEF580A7}" destId="{7B3A56D7-B50F-457A-8283-EC268A77C7FD}" srcOrd="4" destOrd="0" parTransId="{FE438CD5-87CA-40CB-85DA-756A1B707F9D}" sibTransId="{8BFB26D9-F2E1-4570-99B3-206B80F92C9E}"/>
    <dgm:cxn modelId="{280A0068-E0F3-4C20-860C-1AEEC0A48C06}" type="presOf" srcId="{7B3A56D7-B50F-457A-8283-EC268A77C7FD}" destId="{5C70EE45-3638-4F09-8F30-AD1C869977C1}" srcOrd="0" destOrd="0" presId="urn:microsoft.com/office/officeart/2005/8/layout/vList2"/>
    <dgm:cxn modelId="{695F966E-CFF7-4469-88A8-4CEC4DFBCF12}" srcId="{BDBE15D0-9898-4E44-8C5C-6AD2AEF580A7}" destId="{29D55D55-61BA-4FED-8F93-AA45C75AE378}" srcOrd="2" destOrd="0" parTransId="{FA3B8AD4-3BA9-44B0-8FF9-F8F4F3733E6A}" sibTransId="{11C6E22A-58BC-48DD-8DFF-E11F2B087837}"/>
    <dgm:cxn modelId="{CA9CD974-5B7C-4046-A824-4F432A6A902F}" srcId="{BDBE15D0-9898-4E44-8C5C-6AD2AEF580A7}" destId="{C7D527DA-E1DC-41B8-93E1-C279E4976B4F}" srcOrd="0" destOrd="0" parTransId="{943BF91D-F095-4879-AFEE-18D7274CB787}" sibTransId="{19AFFFDD-BC75-42C1-8508-8889624A2401}"/>
    <dgm:cxn modelId="{F18471AF-AF1D-4629-AB31-450BBF392D2E}" srcId="{8E62A5F7-7CC4-4444-BE86-BFD882080728}" destId="{7074C39A-90C6-4A70-A4CF-C8762122F8E6}" srcOrd="0" destOrd="0" parTransId="{87230D59-D1FD-4857-9330-9D4514BEAB7B}" sibTransId="{2D6D517C-24CC-4A31-A322-87067F975C3D}"/>
    <dgm:cxn modelId="{A05F84B3-E455-4DA8-A635-E8BAEBA732DE}" type="presOf" srcId="{80FD3C7E-4B85-4E33-9342-E38BA48C8DD2}" destId="{5EB605BB-7190-4013-8024-960EC06082D8}" srcOrd="0" destOrd="0" presId="urn:microsoft.com/office/officeart/2005/8/layout/vList2"/>
    <dgm:cxn modelId="{4EA608B7-00C0-432D-B7DB-4A4D2080A839}" type="presOf" srcId="{8E62A5F7-7CC4-4444-BE86-BFD882080728}" destId="{2896A4EE-3188-4A34-BCD9-ADFD550BDB61}" srcOrd="0" destOrd="0" presId="urn:microsoft.com/office/officeart/2005/8/layout/vList2"/>
    <dgm:cxn modelId="{EDF7E5B8-C745-442C-85FE-147D9F80EA5E}" type="presOf" srcId="{D310E4AF-2FB9-489E-A0DC-6787FEF5A8AD}" destId="{A4FC6E31-8B93-43FC-BBAD-BFCEF5B6D5C2}" srcOrd="0" destOrd="0" presId="urn:microsoft.com/office/officeart/2005/8/layout/vList2"/>
    <dgm:cxn modelId="{97C39AB9-7129-4C9E-A7D6-A5683FDBE7E9}" srcId="{BDBE15D0-9898-4E44-8C5C-6AD2AEF580A7}" destId="{AEAE09B1-D74C-458E-B262-F6CBBE3AC902}" srcOrd="5" destOrd="0" parTransId="{1B57343E-9946-4632-AF5E-113DAF645AD1}" sibTransId="{D2BDAA49-3326-4637-BFF2-40C71AB064C9}"/>
    <dgm:cxn modelId="{ADEEF3B9-65B7-4D48-9EED-DDB4EF701FE5}" type="presOf" srcId="{BDBE15D0-9898-4E44-8C5C-6AD2AEF580A7}" destId="{D9EFC2DE-0338-4B0F-A4F1-C8A98D5264A6}" srcOrd="0" destOrd="0" presId="urn:microsoft.com/office/officeart/2005/8/layout/vList2"/>
    <dgm:cxn modelId="{46F7C0C7-B000-4702-B4A3-3CEF8AE0312D}" srcId="{BDBE15D0-9898-4E44-8C5C-6AD2AEF580A7}" destId="{8E62A5F7-7CC4-4444-BE86-BFD882080728}" srcOrd="1" destOrd="0" parTransId="{0CCFFCF9-D7DB-46C6-99B3-EC0B5B5052BF}" sibTransId="{C2AF2AF7-0AE6-4B18-B8BC-3EA8CA6FF487}"/>
    <dgm:cxn modelId="{EB70D8CF-45EB-47B2-9439-ACB0A4503204}" type="presOf" srcId="{29D55D55-61BA-4FED-8F93-AA45C75AE378}" destId="{C07E68EC-BF06-40DE-9F11-4B4A8DA5BE89}" srcOrd="0" destOrd="0" presId="urn:microsoft.com/office/officeart/2005/8/layout/vList2"/>
    <dgm:cxn modelId="{B42CB0D8-1B9A-42AC-8659-EAB34ADA852E}" type="presOf" srcId="{7074C39A-90C6-4A70-A4CF-C8762122F8E6}" destId="{582663B3-335F-4A6B-B2E6-A2E396B3F02E}" srcOrd="0" destOrd="0" presId="urn:microsoft.com/office/officeart/2005/8/layout/vList2"/>
    <dgm:cxn modelId="{0FD284F7-2262-45D0-ABC3-55795C48285E}" srcId="{C7D527DA-E1DC-41B8-93E1-C279E4976B4F}" destId="{D310E4AF-2FB9-489E-A0DC-6787FEF5A8AD}" srcOrd="0" destOrd="0" parTransId="{A4B16E9F-0510-454A-B3B4-55110C5351AC}" sibTransId="{7AF9B6D7-5C24-4550-8C2C-6218A0A5C843}"/>
    <dgm:cxn modelId="{75EA6AFF-F62C-4F89-8924-DB8B8BE9B869}" type="presOf" srcId="{AEAE09B1-D74C-458E-B262-F6CBBE3AC902}" destId="{468AE6B7-5FC8-48F7-AF61-C42A8DB8A46A}" srcOrd="0" destOrd="0" presId="urn:microsoft.com/office/officeart/2005/8/layout/vList2"/>
    <dgm:cxn modelId="{36FD590F-B3E1-4622-AB7D-B8C5D8CD470D}" type="presParOf" srcId="{D9EFC2DE-0338-4B0F-A4F1-C8A98D5264A6}" destId="{3DBDB701-7C72-4795-B279-3577F3E54A01}" srcOrd="0" destOrd="0" presId="urn:microsoft.com/office/officeart/2005/8/layout/vList2"/>
    <dgm:cxn modelId="{15C24C41-4C5B-47F0-84D0-A5076BA4EF4B}" type="presParOf" srcId="{D9EFC2DE-0338-4B0F-A4F1-C8A98D5264A6}" destId="{A4FC6E31-8B93-43FC-BBAD-BFCEF5B6D5C2}" srcOrd="1" destOrd="0" presId="urn:microsoft.com/office/officeart/2005/8/layout/vList2"/>
    <dgm:cxn modelId="{2102712C-E6E0-4C34-9F80-94567E7F1104}" type="presParOf" srcId="{D9EFC2DE-0338-4B0F-A4F1-C8A98D5264A6}" destId="{2896A4EE-3188-4A34-BCD9-ADFD550BDB61}" srcOrd="2" destOrd="0" presId="urn:microsoft.com/office/officeart/2005/8/layout/vList2"/>
    <dgm:cxn modelId="{4323B61E-2070-4933-A48D-91A3B0223FE5}" type="presParOf" srcId="{D9EFC2DE-0338-4B0F-A4F1-C8A98D5264A6}" destId="{582663B3-335F-4A6B-B2E6-A2E396B3F02E}" srcOrd="3" destOrd="0" presId="urn:microsoft.com/office/officeart/2005/8/layout/vList2"/>
    <dgm:cxn modelId="{4CE01E16-1744-4FB4-9A38-10FD28AAC890}" type="presParOf" srcId="{D9EFC2DE-0338-4B0F-A4F1-C8A98D5264A6}" destId="{C07E68EC-BF06-40DE-9F11-4B4A8DA5BE89}" srcOrd="4" destOrd="0" presId="urn:microsoft.com/office/officeart/2005/8/layout/vList2"/>
    <dgm:cxn modelId="{5797E947-D534-4B24-B394-0A1A99337B48}" type="presParOf" srcId="{D9EFC2DE-0338-4B0F-A4F1-C8A98D5264A6}" destId="{45981167-408B-403C-BCE8-2E4E67C1A7EB}" srcOrd="5" destOrd="0" presId="urn:microsoft.com/office/officeart/2005/8/layout/vList2"/>
    <dgm:cxn modelId="{8A77D268-0EEE-4A62-92B6-84A0ED6DD863}" type="presParOf" srcId="{D9EFC2DE-0338-4B0F-A4F1-C8A98D5264A6}" destId="{5EB605BB-7190-4013-8024-960EC06082D8}" srcOrd="6" destOrd="0" presId="urn:microsoft.com/office/officeart/2005/8/layout/vList2"/>
    <dgm:cxn modelId="{81F0F8AA-366E-4281-857A-FCD1E31DE615}" type="presParOf" srcId="{D9EFC2DE-0338-4B0F-A4F1-C8A98D5264A6}" destId="{2331FB64-72AA-4711-81CC-C410A3699231}" srcOrd="7" destOrd="0" presId="urn:microsoft.com/office/officeart/2005/8/layout/vList2"/>
    <dgm:cxn modelId="{C78047D1-1E54-4026-BB3C-A5B0CA4E9E31}" type="presParOf" srcId="{D9EFC2DE-0338-4B0F-A4F1-C8A98D5264A6}" destId="{5C70EE45-3638-4F09-8F30-AD1C869977C1}" srcOrd="8" destOrd="0" presId="urn:microsoft.com/office/officeart/2005/8/layout/vList2"/>
    <dgm:cxn modelId="{6B08C009-24A6-4443-85EF-4A4C6B98F314}" type="presParOf" srcId="{D9EFC2DE-0338-4B0F-A4F1-C8A98D5264A6}" destId="{06E48416-28FB-4BB8-94C3-1F26CAB1B402}" srcOrd="9" destOrd="0" presId="urn:microsoft.com/office/officeart/2005/8/layout/vList2"/>
    <dgm:cxn modelId="{EB05A9B3-1814-435E-A6BA-6BE4188A0CE3}" type="presParOf" srcId="{D9EFC2DE-0338-4B0F-A4F1-C8A98D5264A6}" destId="{468AE6B7-5FC8-48F7-AF61-C42A8DB8A46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78663-7B8E-4D50-B4B5-D9F08146390D}">
      <dsp:nvSpPr>
        <dsp:cNvPr id="0" name=""/>
        <dsp:cNvSpPr/>
      </dsp:nvSpPr>
      <dsp:spPr>
        <a:xfrm>
          <a:off x="1198" y="615451"/>
          <a:ext cx="2479548" cy="198363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4000" b="-34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F8C1-C6B6-4CB2-B615-D167DF6BA0B6}">
      <dsp:nvSpPr>
        <dsp:cNvPr id="0" name=""/>
        <dsp:cNvSpPr/>
      </dsp:nvSpPr>
      <dsp:spPr>
        <a:xfrm>
          <a:off x="200855" y="2429525"/>
          <a:ext cx="2206798" cy="6942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Raleway" pitchFamily="2" charset="-52"/>
            </a:rPr>
            <a:t>Катерина</a:t>
          </a:r>
          <a:endParaRPr lang="ru-UA" sz="3000" kern="1200" dirty="0">
            <a:latin typeface="Raleway" pitchFamily="2" charset="-52"/>
          </a:endParaRPr>
        </a:p>
      </dsp:txBody>
      <dsp:txXfrm>
        <a:off x="200855" y="2429525"/>
        <a:ext cx="2206798" cy="694273"/>
      </dsp:txXfrm>
    </dsp:sp>
    <dsp:sp modelId="{7075D018-A055-4C8D-AA05-2C2DC06B8EA0}">
      <dsp:nvSpPr>
        <dsp:cNvPr id="0" name=""/>
        <dsp:cNvSpPr/>
      </dsp:nvSpPr>
      <dsp:spPr>
        <a:xfrm>
          <a:off x="2728702" y="615451"/>
          <a:ext cx="2377341" cy="198363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82C09-40DD-47C0-86CD-29D53858DE8D}">
      <dsp:nvSpPr>
        <dsp:cNvPr id="0" name=""/>
        <dsp:cNvSpPr/>
      </dsp:nvSpPr>
      <dsp:spPr>
        <a:xfrm>
          <a:off x="2900757" y="2400726"/>
          <a:ext cx="2206798" cy="6942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Raleway" pitchFamily="2" charset="-52"/>
            </a:rPr>
            <a:t>Гайдамаки</a:t>
          </a:r>
          <a:endParaRPr lang="ru-UA" sz="3000" kern="1200" dirty="0">
            <a:latin typeface="Raleway" pitchFamily="2" charset="-52"/>
          </a:endParaRPr>
        </a:p>
      </dsp:txBody>
      <dsp:txXfrm>
        <a:off x="2900757" y="2400726"/>
        <a:ext cx="2206798" cy="694273"/>
      </dsp:txXfrm>
    </dsp:sp>
    <dsp:sp modelId="{80AA18DD-E38E-4978-92C8-CFF0F736FEEB}">
      <dsp:nvSpPr>
        <dsp:cNvPr id="0" name=""/>
        <dsp:cNvSpPr/>
      </dsp:nvSpPr>
      <dsp:spPr>
        <a:xfrm>
          <a:off x="5376285" y="606545"/>
          <a:ext cx="2341214" cy="1983638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9013" b="-9013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5793A-8967-4404-8694-F734EECAA8AA}">
      <dsp:nvSpPr>
        <dsp:cNvPr id="0" name=""/>
        <dsp:cNvSpPr/>
      </dsp:nvSpPr>
      <dsp:spPr>
        <a:xfrm>
          <a:off x="5510694" y="2423116"/>
          <a:ext cx="2206798" cy="6942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>
              <a:latin typeface="Raleway" pitchFamily="2" charset="-52"/>
            </a:rPr>
            <a:t>Сонце</a:t>
          </a:r>
          <a:endParaRPr lang="ru-UA" sz="3200" kern="1200" dirty="0">
            <a:latin typeface="Raleway" pitchFamily="2" charset="-52"/>
          </a:endParaRPr>
        </a:p>
      </dsp:txBody>
      <dsp:txXfrm>
        <a:off x="5510694" y="2423116"/>
        <a:ext cx="2206798" cy="694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4308D-6B98-4BB6-827F-829EC89DB0A5}">
      <dsp:nvSpPr>
        <dsp:cNvPr id="0" name=""/>
        <dsp:cNvSpPr/>
      </dsp:nvSpPr>
      <dsp:spPr>
        <a:xfrm>
          <a:off x="1247598" y="293978"/>
          <a:ext cx="1853829" cy="153550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F57F3-08F8-40F7-B074-B03ADDD44857}">
      <dsp:nvSpPr>
        <dsp:cNvPr id="0" name=""/>
        <dsp:cNvSpPr/>
      </dsp:nvSpPr>
      <dsp:spPr>
        <a:xfrm>
          <a:off x="814572" y="928268"/>
          <a:ext cx="1004709" cy="989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Raleway" pitchFamily="2" charset="-52"/>
            </a:rPr>
            <a:t>Бандура </a:t>
          </a:r>
          <a:endParaRPr lang="ru-UA" sz="1600" kern="1200" dirty="0">
            <a:latin typeface="Raleway" pitchFamily="2" charset="-52"/>
          </a:endParaRPr>
        </a:p>
      </dsp:txBody>
      <dsp:txXfrm>
        <a:off x="814572" y="928268"/>
        <a:ext cx="1004709" cy="989436"/>
      </dsp:txXfrm>
    </dsp:sp>
    <dsp:sp modelId="{CFCA1E6E-4325-447D-9590-5ACEC40E68D0}">
      <dsp:nvSpPr>
        <dsp:cNvPr id="0" name=""/>
        <dsp:cNvSpPr/>
      </dsp:nvSpPr>
      <dsp:spPr>
        <a:xfrm>
          <a:off x="4411405" y="212277"/>
          <a:ext cx="1938243" cy="1557452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715" t="-17092" r="-3715" b="-7290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85FE5-9ECC-41A1-B82C-B9639F58AF58}">
      <dsp:nvSpPr>
        <dsp:cNvPr id="0" name=""/>
        <dsp:cNvSpPr/>
      </dsp:nvSpPr>
      <dsp:spPr>
        <a:xfrm>
          <a:off x="3991707" y="782095"/>
          <a:ext cx="1050458" cy="100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Raleway" pitchFamily="2" charset="-52"/>
            </a:rPr>
            <a:t>Кобзар</a:t>
          </a:r>
          <a:endParaRPr lang="ru-UA" sz="1700" kern="1200" dirty="0">
            <a:latin typeface="Raleway" pitchFamily="2" charset="-52"/>
          </a:endParaRPr>
        </a:p>
      </dsp:txBody>
      <dsp:txXfrm>
        <a:off x="3991707" y="782095"/>
        <a:ext cx="1050458" cy="1003581"/>
      </dsp:txXfrm>
    </dsp:sp>
    <dsp:sp modelId="{E7322752-711E-47CB-B736-9590B386ED0D}">
      <dsp:nvSpPr>
        <dsp:cNvPr id="0" name=""/>
        <dsp:cNvSpPr/>
      </dsp:nvSpPr>
      <dsp:spPr>
        <a:xfrm>
          <a:off x="2855376" y="1970131"/>
          <a:ext cx="1958844" cy="1524150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20E4C-D6AE-4697-8C6E-8985BB8F9DCF}">
      <dsp:nvSpPr>
        <dsp:cNvPr id="0" name=""/>
        <dsp:cNvSpPr/>
      </dsp:nvSpPr>
      <dsp:spPr>
        <a:xfrm>
          <a:off x="2440391" y="2534035"/>
          <a:ext cx="1061623" cy="9821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Raleway" pitchFamily="2" charset="-52"/>
            </a:rPr>
            <a:t>Дніпро</a:t>
          </a:r>
          <a:endParaRPr lang="ru-UA" sz="1600" kern="1200" dirty="0">
            <a:latin typeface="Raleway" pitchFamily="2" charset="-52"/>
          </a:endParaRPr>
        </a:p>
      </dsp:txBody>
      <dsp:txXfrm>
        <a:off x="2440391" y="2534035"/>
        <a:ext cx="1061623" cy="982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DB701-7C72-4795-B279-3577F3E54A01}">
      <dsp:nvSpPr>
        <dsp:cNvPr id="0" name=""/>
        <dsp:cNvSpPr/>
      </dsp:nvSpPr>
      <dsp:spPr>
        <a:xfrm>
          <a:off x="0" y="0"/>
          <a:ext cx="5888770" cy="4675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>
              <a:latin typeface="Raleway" pitchFamily="2" charset="-52"/>
            </a:rPr>
            <a:t>Формування</a:t>
          </a:r>
          <a:r>
            <a:rPr lang="ru-RU" sz="1600" b="1" i="0" kern="1200" dirty="0">
              <a:latin typeface="Raleway" pitchFamily="2" charset="-52"/>
            </a:rPr>
            <a:t> </a:t>
          </a:r>
          <a:r>
            <a:rPr lang="ru-RU" sz="1600" b="1" i="0" kern="1200" dirty="0" err="1">
              <a:latin typeface="Raleway" pitchFamily="2" charset="-52"/>
            </a:rPr>
            <a:t>національної</a:t>
          </a:r>
          <a:r>
            <a:rPr lang="ru-RU" sz="1600" b="1" i="0" kern="1200" dirty="0">
              <a:latin typeface="Raleway" pitchFamily="2" charset="-52"/>
            </a:rPr>
            <a:t> </a:t>
          </a:r>
          <a:r>
            <a:rPr lang="ru-RU" sz="1600" b="1" i="0" kern="1200" dirty="0" err="1">
              <a:latin typeface="Raleway" pitchFamily="2" charset="-52"/>
            </a:rPr>
            <a:t>ідентичності</a:t>
          </a:r>
          <a:endParaRPr lang="ru-UA" sz="1600" kern="1200" dirty="0">
            <a:latin typeface="Raleway" pitchFamily="2" charset="-52"/>
          </a:endParaRPr>
        </a:p>
      </dsp:txBody>
      <dsp:txXfrm>
        <a:off x="22824" y="22824"/>
        <a:ext cx="5843122" cy="421894"/>
      </dsp:txXfrm>
    </dsp:sp>
    <dsp:sp modelId="{A4FC6E31-8B93-43FC-BBAD-BFCEF5B6D5C2}">
      <dsp:nvSpPr>
        <dsp:cNvPr id="0" name=""/>
        <dsp:cNvSpPr/>
      </dsp:nvSpPr>
      <dsp:spPr>
        <a:xfrm>
          <a:off x="0" y="469078"/>
          <a:ext cx="5888770" cy="361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68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0" i="0" kern="1200" dirty="0" err="1">
              <a:latin typeface="Raleway" pitchFamily="2" charset="-52"/>
            </a:rPr>
            <a:t>Творчість</a:t>
          </a:r>
          <a:r>
            <a:rPr lang="ru-RU" sz="1200" b="0" i="0" kern="1200" dirty="0">
              <a:latin typeface="Raleway" pitchFamily="2" charset="-52"/>
            </a:rPr>
            <a:t> Шевченка </a:t>
          </a:r>
          <a:r>
            <a:rPr lang="ru-RU" sz="1200" b="0" i="0" kern="1200" dirty="0" err="1">
              <a:latin typeface="Raleway" pitchFamily="2" charset="-52"/>
            </a:rPr>
            <a:t>відкриває</a:t>
          </a:r>
          <a:r>
            <a:rPr lang="ru-RU" sz="1200" b="0" i="0" kern="1200" dirty="0">
              <a:latin typeface="Raleway" pitchFamily="2" charset="-52"/>
            </a:rPr>
            <a:t> </a:t>
          </a:r>
          <a:r>
            <a:rPr lang="ru-RU" sz="1200" b="0" i="0" kern="1200" dirty="0" err="1">
              <a:latin typeface="Raleway" pitchFamily="2" charset="-52"/>
            </a:rPr>
            <a:t>велич</a:t>
          </a:r>
          <a:r>
            <a:rPr lang="ru-RU" sz="1200" b="0" i="0" kern="1200" dirty="0">
              <a:latin typeface="Raleway" pitchFamily="2" charset="-52"/>
            </a:rPr>
            <a:t> і </a:t>
          </a:r>
          <a:r>
            <a:rPr lang="ru-RU" sz="1200" b="0" i="0" kern="1200" dirty="0" err="1">
              <a:latin typeface="Raleway" pitchFamily="2" charset="-52"/>
            </a:rPr>
            <a:t>гідність</a:t>
          </a:r>
          <a:r>
            <a:rPr lang="ru-RU" sz="1200" b="0" i="0" kern="1200" dirty="0">
              <a:latin typeface="Raleway" pitchFamily="2" charset="-52"/>
            </a:rPr>
            <a:t> </a:t>
          </a:r>
          <a:r>
            <a:rPr lang="ru-RU" sz="1200" b="0" i="0" kern="1200" dirty="0" err="1">
              <a:latin typeface="Raleway" pitchFamily="2" charset="-52"/>
            </a:rPr>
            <a:t>українського</a:t>
          </a:r>
          <a:r>
            <a:rPr lang="ru-RU" sz="1200" b="0" i="0" kern="1200" dirty="0">
              <a:latin typeface="Raleway" pitchFamily="2" charset="-52"/>
            </a:rPr>
            <a:t> народу, </a:t>
          </a:r>
          <a:r>
            <a:rPr lang="ru-RU" sz="1200" b="0" i="0" kern="1200" dirty="0" err="1">
              <a:latin typeface="Raleway" pitchFamily="2" charset="-52"/>
            </a:rPr>
            <a:t>сприяючи</a:t>
          </a:r>
          <a:r>
            <a:rPr lang="ru-RU" sz="1200" b="0" i="0" kern="1200" dirty="0">
              <a:latin typeface="Raleway" pitchFamily="2" charset="-52"/>
            </a:rPr>
            <a:t> </a:t>
          </a:r>
          <a:r>
            <a:rPr lang="ru-RU" sz="1200" b="0" i="0" kern="1200" dirty="0" err="1">
              <a:latin typeface="Raleway" pitchFamily="2" charset="-52"/>
            </a:rPr>
            <a:t>національній</a:t>
          </a:r>
          <a:r>
            <a:rPr lang="ru-RU" sz="1200" b="0" i="0" kern="1200" dirty="0">
              <a:latin typeface="Raleway" pitchFamily="2" charset="-52"/>
            </a:rPr>
            <a:t> </a:t>
          </a:r>
          <a:r>
            <a:rPr lang="ru-RU" sz="1200" b="0" i="0" kern="1200" dirty="0" err="1">
              <a:latin typeface="Raleway" pitchFamily="2" charset="-52"/>
            </a:rPr>
            <a:t>самосвідомості</a:t>
          </a:r>
          <a:r>
            <a:rPr lang="ru-RU" sz="1200" b="0" i="0" kern="1200" dirty="0">
              <a:latin typeface="Raleway" pitchFamily="2" charset="-52"/>
            </a:rPr>
            <a:t>.</a:t>
          </a:r>
          <a:endParaRPr lang="ru-UA" sz="1200" kern="1200" dirty="0">
            <a:latin typeface="Raleway" pitchFamily="2" charset="-52"/>
          </a:endParaRPr>
        </a:p>
      </dsp:txBody>
      <dsp:txXfrm>
        <a:off x="0" y="469078"/>
        <a:ext cx="5888770" cy="361896"/>
      </dsp:txXfrm>
    </dsp:sp>
    <dsp:sp modelId="{2896A4EE-3188-4A34-BCD9-ADFD550BDB61}">
      <dsp:nvSpPr>
        <dsp:cNvPr id="0" name=""/>
        <dsp:cNvSpPr/>
      </dsp:nvSpPr>
      <dsp:spPr>
        <a:xfrm>
          <a:off x="0" y="830974"/>
          <a:ext cx="5888770" cy="4675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>
              <a:latin typeface="Raleway" pitchFamily="2" charset="-52"/>
            </a:rPr>
            <a:t>Актуальність</a:t>
          </a:r>
          <a:r>
            <a:rPr lang="ru-RU" sz="1600" b="1" i="0" kern="1200" dirty="0">
              <a:latin typeface="Raleway" pitchFamily="2" charset="-52"/>
            </a:rPr>
            <a:t> </a:t>
          </a:r>
          <a:r>
            <a:rPr lang="ru-RU" sz="1600" b="1" i="0" kern="1200" dirty="0" err="1">
              <a:latin typeface="Raleway" pitchFamily="2" charset="-52"/>
            </a:rPr>
            <a:t>ідей</a:t>
          </a:r>
          <a:r>
            <a:rPr lang="ru-RU" sz="1600" b="1" i="0" kern="1200" dirty="0">
              <a:latin typeface="Raleway" pitchFamily="2" charset="-52"/>
            </a:rPr>
            <a:t> </a:t>
          </a:r>
          <a:r>
            <a:rPr lang="ru-RU" sz="1600" b="1" i="0" kern="1200" dirty="0" err="1">
              <a:latin typeface="Raleway" pitchFamily="2" charset="-52"/>
            </a:rPr>
            <a:t>вільності</a:t>
          </a:r>
          <a:r>
            <a:rPr lang="ru-RU" sz="1600" b="1" i="0" kern="1200" dirty="0">
              <a:latin typeface="Raleway" pitchFamily="2" charset="-52"/>
            </a:rPr>
            <a:t> та </a:t>
          </a:r>
          <a:r>
            <a:rPr lang="ru-RU" sz="1600" b="1" i="0" kern="1200" dirty="0" err="1">
              <a:latin typeface="Raleway" pitchFamily="2" charset="-52"/>
            </a:rPr>
            <a:t>справедливості</a:t>
          </a:r>
          <a:endParaRPr lang="ru-UA" sz="1600" kern="1200" dirty="0">
            <a:latin typeface="Raleway" pitchFamily="2" charset="-52"/>
          </a:endParaRPr>
        </a:p>
      </dsp:txBody>
      <dsp:txXfrm>
        <a:off x="22824" y="853798"/>
        <a:ext cx="5843122" cy="421894"/>
      </dsp:txXfrm>
    </dsp:sp>
    <dsp:sp modelId="{582663B3-335F-4A6B-B2E6-A2E396B3F02E}">
      <dsp:nvSpPr>
        <dsp:cNvPr id="0" name=""/>
        <dsp:cNvSpPr/>
      </dsp:nvSpPr>
      <dsp:spPr>
        <a:xfrm>
          <a:off x="0" y="1298517"/>
          <a:ext cx="5888770" cy="516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68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0" i="0" kern="1200" dirty="0" err="1">
              <a:latin typeface="Raleway" pitchFamily="2" charset="-52"/>
            </a:rPr>
            <a:t>Ідеали</a:t>
          </a:r>
          <a:r>
            <a:rPr lang="ru-RU" sz="1200" b="0" i="0" kern="1200" dirty="0">
              <a:latin typeface="Raleway" pitchFamily="2" charset="-52"/>
            </a:rPr>
            <a:t> </a:t>
          </a:r>
          <a:r>
            <a:rPr lang="ru-RU" sz="1200" b="0" i="0" kern="1200" dirty="0" err="1">
              <a:latin typeface="Raleway" pitchFamily="2" charset="-52"/>
            </a:rPr>
            <a:t>свободи</a:t>
          </a:r>
          <a:r>
            <a:rPr lang="ru-RU" sz="1200" b="0" i="0" kern="1200" dirty="0">
              <a:latin typeface="Raleway" pitchFamily="2" charset="-52"/>
            </a:rPr>
            <a:t> та </a:t>
          </a:r>
          <a:r>
            <a:rPr lang="ru-RU" sz="1200" b="0" i="0" kern="1200" dirty="0" err="1">
              <a:latin typeface="Raleway" pitchFamily="2" charset="-52"/>
            </a:rPr>
            <a:t>справедливості</a:t>
          </a:r>
          <a:r>
            <a:rPr lang="ru-RU" sz="1200" b="0" i="0" kern="1200" dirty="0">
              <a:latin typeface="Raleway" pitchFamily="2" charset="-52"/>
            </a:rPr>
            <a:t>, </a:t>
          </a:r>
          <a:r>
            <a:rPr lang="ru-RU" sz="1200" b="0" i="0" kern="1200" dirty="0" err="1">
              <a:latin typeface="Raleway" pitchFamily="2" charset="-52"/>
            </a:rPr>
            <a:t>які</a:t>
          </a:r>
          <a:r>
            <a:rPr lang="ru-RU" sz="1200" b="0" i="0" kern="1200" dirty="0">
              <a:latin typeface="Raleway" pitchFamily="2" charset="-52"/>
            </a:rPr>
            <a:t> </a:t>
          </a:r>
          <a:r>
            <a:rPr lang="ru-RU" sz="1200" b="0" i="0" kern="1200" dirty="0" err="1">
              <a:latin typeface="Raleway" pitchFamily="2" charset="-52"/>
            </a:rPr>
            <a:t>проповідував</a:t>
          </a:r>
          <a:r>
            <a:rPr lang="ru-RU" sz="1200" b="0" i="0" kern="1200" dirty="0">
              <a:latin typeface="Raleway" pitchFamily="2" charset="-52"/>
            </a:rPr>
            <a:t> Шевченко, </a:t>
          </a:r>
          <a:r>
            <a:rPr lang="ru-RU" sz="1200" b="0" i="0" kern="1200" dirty="0" err="1">
              <a:latin typeface="Raleway" pitchFamily="2" charset="-52"/>
            </a:rPr>
            <a:t>залишаються</a:t>
          </a:r>
          <a:r>
            <a:rPr lang="ru-RU" sz="1200" b="0" i="0" kern="1200" dirty="0">
              <a:latin typeface="Raleway" pitchFamily="2" charset="-52"/>
            </a:rPr>
            <a:t> </a:t>
          </a:r>
          <a:r>
            <a:rPr lang="ru-RU" sz="1200" b="0" i="0" kern="1200" dirty="0" err="1">
              <a:latin typeface="Raleway" pitchFamily="2" charset="-52"/>
            </a:rPr>
            <a:t>актуальними</a:t>
          </a:r>
          <a:r>
            <a:rPr lang="ru-RU" sz="1200" b="0" i="0" kern="1200" dirty="0">
              <a:latin typeface="Raleway" pitchFamily="2" charset="-52"/>
            </a:rPr>
            <a:t> й </a:t>
          </a:r>
          <a:r>
            <a:rPr lang="ru-RU" sz="1200" b="0" i="0" kern="1200" dirty="0" err="1">
              <a:latin typeface="Raleway" pitchFamily="2" charset="-52"/>
            </a:rPr>
            <a:t>сьогодні</a:t>
          </a:r>
          <a:r>
            <a:rPr lang="ru-RU" sz="1200" b="0" i="0" kern="1200" dirty="0">
              <a:latin typeface="Raleway" pitchFamily="2" charset="-52"/>
            </a:rPr>
            <a:t>, </a:t>
          </a:r>
          <a:r>
            <a:rPr lang="ru-RU" sz="1200" b="0" i="0" kern="1200" dirty="0" err="1">
              <a:latin typeface="Raleway" pitchFamily="2" charset="-52"/>
            </a:rPr>
            <a:t>надихаючи</a:t>
          </a:r>
          <a:r>
            <a:rPr lang="ru-RU" sz="1200" b="0" i="0" kern="1200" dirty="0">
              <a:latin typeface="Raleway" pitchFamily="2" charset="-52"/>
            </a:rPr>
            <a:t> на </a:t>
          </a:r>
          <a:r>
            <a:rPr lang="ru-RU" sz="1200" b="0" i="0" kern="1200" dirty="0" err="1">
              <a:latin typeface="Raleway" pitchFamily="2" charset="-52"/>
            </a:rPr>
            <a:t>боротьбу</a:t>
          </a:r>
          <a:r>
            <a:rPr lang="ru-RU" sz="1200" b="0" i="0" kern="1200" dirty="0">
              <a:latin typeface="Raleway" pitchFamily="2" charset="-52"/>
            </a:rPr>
            <a:t> за права та </a:t>
          </a:r>
          <a:r>
            <a:rPr lang="ru-RU" sz="1200" b="0" i="0" kern="1200" dirty="0" err="1">
              <a:latin typeface="Raleway" pitchFamily="2" charset="-52"/>
            </a:rPr>
            <a:t>свободи</a:t>
          </a:r>
          <a:r>
            <a:rPr lang="ru-RU" sz="1200" b="0" i="0" kern="1200" dirty="0">
              <a:latin typeface="Raleway" pitchFamily="2" charset="-52"/>
            </a:rPr>
            <a:t>.</a:t>
          </a:r>
          <a:endParaRPr lang="ru-UA" sz="1200" kern="1200" dirty="0">
            <a:latin typeface="Raleway" pitchFamily="2" charset="-52"/>
          </a:endParaRPr>
        </a:p>
      </dsp:txBody>
      <dsp:txXfrm>
        <a:off x="0" y="1298517"/>
        <a:ext cx="5888770" cy="516994"/>
      </dsp:txXfrm>
    </dsp:sp>
    <dsp:sp modelId="{C07E68EC-BF06-40DE-9F11-4B4A8DA5BE89}">
      <dsp:nvSpPr>
        <dsp:cNvPr id="0" name=""/>
        <dsp:cNvSpPr/>
      </dsp:nvSpPr>
      <dsp:spPr>
        <a:xfrm>
          <a:off x="0" y="1815512"/>
          <a:ext cx="5888770" cy="4675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latin typeface="Raleway" pitchFamily="2" charset="-52"/>
            </a:rPr>
            <a:t>Роль </a:t>
          </a:r>
          <a:r>
            <a:rPr lang="ru-RU" sz="1600" b="1" i="0" kern="1200" dirty="0" err="1">
              <a:latin typeface="Raleway" pitchFamily="2" charset="-52"/>
            </a:rPr>
            <a:t>української</a:t>
          </a:r>
          <a:r>
            <a:rPr lang="ru-RU" sz="1600" b="1" i="0" kern="1200" dirty="0">
              <a:latin typeface="Raleway" pitchFamily="2" charset="-52"/>
            </a:rPr>
            <a:t> </a:t>
          </a:r>
          <a:r>
            <a:rPr lang="ru-RU" sz="1600" b="1" i="0" kern="1200" dirty="0" err="1">
              <a:latin typeface="Raleway" pitchFamily="2" charset="-52"/>
            </a:rPr>
            <a:t>мови</a:t>
          </a:r>
          <a:r>
            <a:rPr lang="ru-RU" sz="1600" b="1" i="0" kern="1200" dirty="0">
              <a:latin typeface="Raleway" pitchFamily="2" charset="-52"/>
            </a:rPr>
            <a:t> у </a:t>
          </a:r>
          <a:r>
            <a:rPr lang="ru-RU" sz="1600" b="1" i="0" kern="1200" dirty="0" err="1">
              <a:latin typeface="Raleway" pitchFamily="2" charset="-52"/>
            </a:rPr>
            <a:t>національній</a:t>
          </a:r>
          <a:r>
            <a:rPr lang="ru-RU" sz="1600" b="1" i="0" kern="1200" dirty="0">
              <a:latin typeface="Raleway" pitchFamily="2" charset="-52"/>
            </a:rPr>
            <a:t> </a:t>
          </a:r>
          <a:r>
            <a:rPr lang="ru-RU" sz="1600" b="1" i="0" kern="1200" dirty="0" err="1">
              <a:latin typeface="Raleway" pitchFamily="2" charset="-52"/>
            </a:rPr>
            <a:t>ідентичності</a:t>
          </a:r>
          <a:endParaRPr lang="ru-UA" sz="1600" kern="1200" dirty="0">
            <a:latin typeface="Raleway" pitchFamily="2" charset="-52"/>
          </a:endParaRPr>
        </a:p>
      </dsp:txBody>
      <dsp:txXfrm>
        <a:off x="22824" y="1838336"/>
        <a:ext cx="5843122" cy="421894"/>
      </dsp:txXfrm>
    </dsp:sp>
    <dsp:sp modelId="{5EB605BB-7190-4013-8024-960EC06082D8}">
      <dsp:nvSpPr>
        <dsp:cNvPr id="0" name=""/>
        <dsp:cNvSpPr/>
      </dsp:nvSpPr>
      <dsp:spPr>
        <a:xfrm>
          <a:off x="0" y="2297441"/>
          <a:ext cx="5888770" cy="467542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Активне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використання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української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мови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в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творчості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Шевченка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сприяло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її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укріпленню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як символу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національної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ідентичності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.</a:t>
          </a:r>
          <a:endParaRPr lang="ru-UA" sz="1200" kern="1200" dirty="0">
            <a:solidFill>
              <a:schemeClr val="tx1"/>
            </a:solidFill>
            <a:latin typeface="Raleway" pitchFamily="2" charset="-52"/>
          </a:endParaRPr>
        </a:p>
      </dsp:txBody>
      <dsp:txXfrm>
        <a:off x="22824" y="2320265"/>
        <a:ext cx="5843122" cy="421894"/>
      </dsp:txXfrm>
    </dsp:sp>
    <dsp:sp modelId="{5C70EE45-3638-4F09-8F30-AD1C869977C1}">
      <dsp:nvSpPr>
        <dsp:cNvPr id="0" name=""/>
        <dsp:cNvSpPr/>
      </dsp:nvSpPr>
      <dsp:spPr>
        <a:xfrm>
          <a:off x="0" y="2779370"/>
          <a:ext cx="5888770" cy="4675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>
              <a:latin typeface="Raleway" pitchFamily="2" charset="-52"/>
            </a:rPr>
            <a:t>Вплив</a:t>
          </a:r>
          <a:r>
            <a:rPr lang="ru-RU" sz="1600" b="1" i="0" kern="1200" dirty="0">
              <a:latin typeface="Raleway" pitchFamily="2" charset="-52"/>
            </a:rPr>
            <a:t> на </a:t>
          </a:r>
          <a:r>
            <a:rPr lang="ru-RU" sz="1600" b="1" i="0" kern="1200" dirty="0" err="1">
              <a:latin typeface="Raleway" pitchFamily="2" charset="-52"/>
            </a:rPr>
            <a:t>сучасне</a:t>
          </a:r>
          <a:r>
            <a:rPr lang="ru-RU" sz="1600" b="1" i="0" kern="1200" dirty="0">
              <a:latin typeface="Raleway" pitchFamily="2" charset="-52"/>
            </a:rPr>
            <a:t> </a:t>
          </a:r>
          <a:r>
            <a:rPr lang="ru-RU" sz="1600" b="1" i="0" kern="1200" dirty="0" err="1">
              <a:latin typeface="Raleway" pitchFamily="2" charset="-52"/>
            </a:rPr>
            <a:t>мистецтво</a:t>
          </a:r>
          <a:endParaRPr lang="ru-UA" sz="1600" kern="1200" dirty="0">
            <a:latin typeface="Raleway" pitchFamily="2" charset="-52"/>
          </a:endParaRPr>
        </a:p>
      </dsp:txBody>
      <dsp:txXfrm>
        <a:off x="22824" y="2802194"/>
        <a:ext cx="5843122" cy="421894"/>
      </dsp:txXfrm>
    </dsp:sp>
    <dsp:sp modelId="{468AE6B7-5FC8-48F7-AF61-C42A8DB8A46A}">
      <dsp:nvSpPr>
        <dsp:cNvPr id="0" name=""/>
        <dsp:cNvSpPr/>
      </dsp:nvSpPr>
      <dsp:spPr>
        <a:xfrm>
          <a:off x="0" y="3261299"/>
          <a:ext cx="5888770" cy="467542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Шевченкові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теми і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мотиви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знаходять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віддзеркалення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в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творчості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сучасних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українських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художників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 і </a:t>
          </a:r>
          <a:r>
            <a:rPr lang="ru-RU" sz="1200" b="0" i="0" kern="1200" dirty="0" err="1">
              <a:solidFill>
                <a:schemeClr val="tx1"/>
              </a:solidFill>
              <a:latin typeface="Raleway" pitchFamily="2" charset="-52"/>
            </a:rPr>
            <a:t>письменників</a:t>
          </a:r>
          <a:r>
            <a:rPr lang="ru-RU" sz="1200" b="0" i="0" kern="1200" dirty="0">
              <a:solidFill>
                <a:schemeClr val="tx1"/>
              </a:solidFill>
              <a:latin typeface="Raleway" pitchFamily="2" charset="-52"/>
            </a:rPr>
            <a:t>.</a:t>
          </a:r>
          <a:endParaRPr lang="ru-UA" sz="1200" kern="1200" dirty="0">
            <a:solidFill>
              <a:schemeClr val="tx1"/>
            </a:solidFill>
            <a:latin typeface="Raleway" pitchFamily="2" charset="-52"/>
          </a:endParaRPr>
        </a:p>
      </dsp:txBody>
      <dsp:txXfrm>
        <a:off x="22824" y="3284123"/>
        <a:ext cx="5843122" cy="421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0b7282084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10b7282084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082596ee1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082596ee1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0b7282084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0b7282084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10bb4914468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10bb4914468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4216966e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14216966e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dc3c070b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dc3c070b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fdc3c070bc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fdc3c070bc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g14233de0195_0_1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5" name="Google Shape;2445;g14233de0195_0_1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14233de0195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14233de0195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fdc3c070b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fdc3c070b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1650" y="614675"/>
            <a:ext cx="4098600" cy="3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695" y="4026025"/>
            <a:ext cx="40986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51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2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64" name="Google Shape;464;p19"/>
          <p:cNvSpPr txBox="1">
            <a:spLocks noGrp="1"/>
          </p:cNvSpPr>
          <p:nvPr>
            <p:ph type="subTitle" idx="1"/>
          </p:nvPr>
        </p:nvSpPr>
        <p:spPr>
          <a:xfrm>
            <a:off x="713225" y="1367296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9"/>
          <p:cNvSpPr txBox="1">
            <a:spLocks noGrp="1"/>
          </p:cNvSpPr>
          <p:nvPr>
            <p:ph type="subTitle" idx="2"/>
          </p:nvPr>
        </p:nvSpPr>
        <p:spPr>
          <a:xfrm>
            <a:off x="3325375" y="2431427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9"/>
          <p:cNvSpPr txBox="1">
            <a:spLocks noGrp="1"/>
          </p:cNvSpPr>
          <p:nvPr>
            <p:ph type="subTitle" idx="3"/>
          </p:nvPr>
        </p:nvSpPr>
        <p:spPr>
          <a:xfrm>
            <a:off x="713225" y="3495558"/>
            <a:ext cx="25509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67" name="Google Shape;467;p19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68" name="Google Shape;468;p1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19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477" name="Google Shape;477;p1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5" name="Google Shape;4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343550" y="274315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00" y="1062887"/>
            <a:ext cx="408475" cy="70383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9"/>
          <p:cNvSpPr txBox="1">
            <a:spLocks noGrp="1"/>
          </p:cNvSpPr>
          <p:nvPr>
            <p:ph type="subTitle" idx="4"/>
          </p:nvPr>
        </p:nvSpPr>
        <p:spPr>
          <a:xfrm>
            <a:off x="3264125" y="1582546"/>
            <a:ext cx="2554500" cy="4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subTitle" idx="5"/>
          </p:nvPr>
        </p:nvSpPr>
        <p:spPr>
          <a:xfrm>
            <a:off x="5876275" y="2646677"/>
            <a:ext cx="2554500" cy="4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6"/>
          </p:nvPr>
        </p:nvSpPr>
        <p:spPr>
          <a:xfrm>
            <a:off x="3264125" y="3710808"/>
            <a:ext cx="2554500" cy="4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556" name="Google Shape;556;p22"/>
          <p:cNvGrpSpPr/>
          <p:nvPr/>
        </p:nvGrpSpPr>
        <p:grpSpPr>
          <a:xfrm flipH="1">
            <a:off x="324237" y="2743143"/>
            <a:ext cx="8495525" cy="2247967"/>
            <a:chOff x="245800" y="1896900"/>
            <a:chExt cx="7086100" cy="1875025"/>
          </a:xfrm>
        </p:grpSpPr>
        <p:sp>
          <p:nvSpPr>
            <p:cNvPr id="557" name="Google Shape;557;p2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22"/>
          <p:cNvGrpSpPr/>
          <p:nvPr/>
        </p:nvGrpSpPr>
        <p:grpSpPr>
          <a:xfrm rot="10800000" flipH="1">
            <a:off x="324237" y="146093"/>
            <a:ext cx="8495525" cy="2247967"/>
            <a:chOff x="245800" y="1896900"/>
            <a:chExt cx="7086100" cy="1875025"/>
          </a:xfrm>
        </p:grpSpPr>
        <p:sp>
          <p:nvSpPr>
            <p:cNvPr id="566" name="Google Shape;566;p2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4" name="Google Shape;5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525" y="2600325"/>
            <a:ext cx="1074100" cy="200824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2"/>
          <p:cNvSpPr txBox="1">
            <a:spLocks noGrp="1"/>
          </p:cNvSpPr>
          <p:nvPr>
            <p:ph type="subTitle" idx="1"/>
          </p:nvPr>
        </p:nvSpPr>
        <p:spPr>
          <a:xfrm>
            <a:off x="5778875" y="2604246"/>
            <a:ext cx="2554500" cy="5946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6" name="Google Shape;576;p22"/>
          <p:cNvSpPr txBox="1">
            <a:spLocks noGrp="1"/>
          </p:cNvSpPr>
          <p:nvPr>
            <p:ph type="subTitle" idx="2"/>
          </p:nvPr>
        </p:nvSpPr>
        <p:spPr>
          <a:xfrm>
            <a:off x="5778875" y="2227975"/>
            <a:ext cx="2554500" cy="4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577" name="Google Shape;577;p22"/>
          <p:cNvSpPr txBox="1">
            <a:spLocks noGrp="1"/>
          </p:cNvSpPr>
          <p:nvPr>
            <p:ph type="subTitle" idx="3"/>
          </p:nvPr>
        </p:nvSpPr>
        <p:spPr>
          <a:xfrm>
            <a:off x="5778875" y="3928046"/>
            <a:ext cx="2554500" cy="5946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8" name="Google Shape;578;p22"/>
          <p:cNvSpPr txBox="1">
            <a:spLocks noGrp="1"/>
          </p:cNvSpPr>
          <p:nvPr>
            <p:ph type="subTitle" idx="4"/>
          </p:nvPr>
        </p:nvSpPr>
        <p:spPr>
          <a:xfrm>
            <a:off x="5778875" y="3551775"/>
            <a:ext cx="2554500" cy="4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579" name="Google Shape;579;p22"/>
          <p:cNvSpPr txBox="1">
            <a:spLocks noGrp="1"/>
          </p:cNvSpPr>
          <p:nvPr>
            <p:ph type="subTitle" idx="5"/>
          </p:nvPr>
        </p:nvSpPr>
        <p:spPr>
          <a:xfrm>
            <a:off x="810625" y="1942346"/>
            <a:ext cx="2554500" cy="5946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0" name="Google Shape;580;p22"/>
          <p:cNvSpPr txBox="1">
            <a:spLocks noGrp="1"/>
          </p:cNvSpPr>
          <p:nvPr>
            <p:ph type="subTitle" idx="6"/>
          </p:nvPr>
        </p:nvSpPr>
        <p:spPr>
          <a:xfrm>
            <a:off x="810625" y="1566075"/>
            <a:ext cx="2554500" cy="4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581" name="Google Shape;581;p22"/>
          <p:cNvSpPr txBox="1">
            <a:spLocks noGrp="1"/>
          </p:cNvSpPr>
          <p:nvPr>
            <p:ph type="subTitle" idx="7"/>
          </p:nvPr>
        </p:nvSpPr>
        <p:spPr>
          <a:xfrm>
            <a:off x="810625" y="3266146"/>
            <a:ext cx="2554500" cy="5946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2" name="Google Shape;582;p22"/>
          <p:cNvSpPr txBox="1">
            <a:spLocks noGrp="1"/>
          </p:cNvSpPr>
          <p:nvPr>
            <p:ph type="subTitle" idx="8"/>
          </p:nvPr>
        </p:nvSpPr>
        <p:spPr>
          <a:xfrm>
            <a:off x="810625" y="2889875"/>
            <a:ext cx="2554500" cy="4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pic>
        <p:nvPicPr>
          <p:cNvPr id="583" name="Google Shape;5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5344">
            <a:off x="8085725" y="609550"/>
            <a:ext cx="1074100" cy="2008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" name="Google Shape;584;p22"/>
          <p:cNvGrpSpPr/>
          <p:nvPr/>
        </p:nvGrpSpPr>
        <p:grpSpPr>
          <a:xfrm rot="-976699">
            <a:off x="94320" y="3647321"/>
            <a:ext cx="864284" cy="961165"/>
            <a:chOff x="94273" y="3688763"/>
            <a:chExt cx="864294" cy="961176"/>
          </a:xfrm>
        </p:grpSpPr>
        <p:pic>
          <p:nvPicPr>
            <p:cNvPr id="585" name="Google Shape;58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4273" y="3994962"/>
              <a:ext cx="452201" cy="452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584" y="4277951"/>
              <a:ext cx="371983" cy="371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1883" y="3688763"/>
              <a:ext cx="371983" cy="3719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6"/>
          <p:cNvSpPr txBox="1">
            <a:spLocks noGrp="1"/>
          </p:cNvSpPr>
          <p:nvPr>
            <p:ph type="title"/>
          </p:nvPr>
        </p:nvSpPr>
        <p:spPr>
          <a:xfrm>
            <a:off x="1732725" y="2721788"/>
            <a:ext cx="56784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6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693" name="Google Shape;693;p26"/>
          <p:cNvSpPr txBox="1">
            <a:spLocks noGrp="1"/>
          </p:cNvSpPr>
          <p:nvPr>
            <p:ph type="subTitle" idx="1"/>
          </p:nvPr>
        </p:nvSpPr>
        <p:spPr>
          <a:xfrm>
            <a:off x="1732750" y="1700813"/>
            <a:ext cx="5678400" cy="10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694" name="Google Shape;69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5344">
            <a:off x="176175" y="2078125"/>
            <a:ext cx="1074100" cy="2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68095">
            <a:off x="244962" y="357984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4">
            <a:off x="7868325" y="486177"/>
            <a:ext cx="1124900" cy="133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5324" y="133455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9" name="Google Shape;699;p26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700" name="Google Shape;700;p2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26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709" name="Google Shape;709;p2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576303">
            <a:off x="7857450" y="2609125"/>
            <a:ext cx="1146650" cy="19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44"/>
          <p:cNvSpPr txBox="1">
            <a:spLocks noGrp="1"/>
          </p:cNvSpPr>
          <p:nvPr>
            <p:ph type="title"/>
          </p:nvPr>
        </p:nvSpPr>
        <p:spPr>
          <a:xfrm>
            <a:off x="2933500" y="2228644"/>
            <a:ext cx="33597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2" name="Google Shape;1162;p44"/>
          <p:cNvSpPr txBox="1">
            <a:spLocks noGrp="1"/>
          </p:cNvSpPr>
          <p:nvPr>
            <p:ph type="subTitle" idx="1"/>
          </p:nvPr>
        </p:nvSpPr>
        <p:spPr>
          <a:xfrm>
            <a:off x="2933500" y="3508575"/>
            <a:ext cx="3359700" cy="6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3" name="Google Shape;1163;p44"/>
          <p:cNvSpPr txBox="1">
            <a:spLocks noGrp="1"/>
          </p:cNvSpPr>
          <p:nvPr>
            <p:ph type="title" idx="2" hasCustomPrompt="1"/>
          </p:nvPr>
        </p:nvSpPr>
        <p:spPr>
          <a:xfrm>
            <a:off x="2933500" y="1099313"/>
            <a:ext cx="11931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164" name="Google Shape;116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24148">
            <a:off x="404725" y="1388391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8118">
            <a:off x="812556" y="923618"/>
            <a:ext cx="817012" cy="968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6" name="Google Shape;1166;p44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167" name="Google Shape;1167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44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176" name="Google Shape;1176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4" name="Google Shape;118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2098" y="1649912"/>
            <a:ext cx="452201" cy="45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4309" y="1932901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6000" y="2849431"/>
            <a:ext cx="3576721" cy="19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9708" y="1343713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8173" y="2304911"/>
            <a:ext cx="1552602" cy="108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602862">
            <a:off x="-967506" y="518542"/>
            <a:ext cx="3361467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602864">
            <a:off x="-123343" y="1741074"/>
            <a:ext cx="1505204" cy="1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7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46"/>
          <p:cNvSpPr txBox="1">
            <a:spLocks noGrp="1"/>
          </p:cNvSpPr>
          <p:nvPr>
            <p:ph type="title"/>
          </p:nvPr>
        </p:nvSpPr>
        <p:spPr>
          <a:xfrm>
            <a:off x="1014075" y="2045750"/>
            <a:ext cx="57087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6" name="Google Shape;1216;p46"/>
          <p:cNvSpPr txBox="1">
            <a:spLocks noGrp="1"/>
          </p:cNvSpPr>
          <p:nvPr>
            <p:ph type="subTitle" idx="1"/>
          </p:nvPr>
        </p:nvSpPr>
        <p:spPr>
          <a:xfrm>
            <a:off x="1014075" y="3439975"/>
            <a:ext cx="3359700" cy="6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17" name="Google Shape;1217;p46"/>
          <p:cNvGrpSpPr/>
          <p:nvPr/>
        </p:nvGrpSpPr>
        <p:grpSpPr>
          <a:xfrm flipH="1">
            <a:off x="324237" y="2743143"/>
            <a:ext cx="8495525" cy="2247967"/>
            <a:chOff x="245800" y="1896900"/>
            <a:chExt cx="7086100" cy="1875025"/>
          </a:xfrm>
        </p:grpSpPr>
        <p:sp>
          <p:nvSpPr>
            <p:cNvPr id="1218" name="Google Shape;1218;p4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46"/>
          <p:cNvGrpSpPr/>
          <p:nvPr/>
        </p:nvGrpSpPr>
        <p:grpSpPr>
          <a:xfrm rot="10800000" flipH="1">
            <a:off x="324237" y="146093"/>
            <a:ext cx="8495525" cy="2247967"/>
            <a:chOff x="245800" y="1896900"/>
            <a:chExt cx="7086100" cy="1875025"/>
          </a:xfrm>
        </p:grpSpPr>
        <p:sp>
          <p:nvSpPr>
            <p:cNvPr id="1227" name="Google Shape;1227;p4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5" name="Google Shape;123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46"/>
          <p:cNvSpPr txBox="1">
            <a:spLocks noGrp="1"/>
          </p:cNvSpPr>
          <p:nvPr>
            <p:ph type="title" idx="2" hasCustomPrompt="1"/>
          </p:nvPr>
        </p:nvSpPr>
        <p:spPr>
          <a:xfrm>
            <a:off x="1014075" y="959438"/>
            <a:ext cx="11931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0" y="2898450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6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57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5" y="-46025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1954350" y="2329138"/>
            <a:ext cx="5235300" cy="1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2982300" y="3631350"/>
            <a:ext cx="31794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3489975" y="1236038"/>
            <a:ext cx="2163900" cy="12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6" name="Google Shape;36;p3"/>
          <p:cNvGrpSpPr/>
          <p:nvPr/>
        </p:nvGrpSpPr>
        <p:grpSpPr>
          <a:xfrm rot="10800000" flipH="1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37" name="Google Shape;37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 flipH="1"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46" name="Google Shape;46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Google Shape;5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94800" y="2482110"/>
            <a:ext cx="1076779" cy="201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787088" y="368662"/>
            <a:ext cx="1345450" cy="1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6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12" name="Google Shape;112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21" name="Google Shape;121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50797">
            <a:off x="34137" y="55549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773" y="2679300"/>
            <a:ext cx="1050854" cy="17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1915975" y="1114413"/>
            <a:ext cx="53121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1916025" y="2490388"/>
            <a:ext cx="5312100" cy="15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184" name="Google Shape;184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9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193" name="Google Shape;193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1" name="Google Shape;20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84475">
            <a:off x="770133" y="22700"/>
            <a:ext cx="1022209" cy="19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99352">
            <a:off x="1230783" y="2340477"/>
            <a:ext cx="268442" cy="4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30655">
            <a:off x="592157" y="2634473"/>
            <a:ext cx="149251" cy="25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08252">
            <a:off x="8117861" y="2006925"/>
            <a:ext cx="902018" cy="18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6213" y="3457850"/>
            <a:ext cx="1105300" cy="13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2" hasCustomPrompt="1"/>
          </p:nvPr>
        </p:nvSpPr>
        <p:spPr>
          <a:xfrm>
            <a:off x="2414304" y="113936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3"/>
          </p:nvPr>
        </p:nvSpPr>
        <p:spPr>
          <a:xfrm>
            <a:off x="1256300" y="1790788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"/>
          </p:nvPr>
        </p:nvSpPr>
        <p:spPr>
          <a:xfrm>
            <a:off x="1256303" y="2180845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4" hasCustomPrompt="1"/>
          </p:nvPr>
        </p:nvSpPr>
        <p:spPr>
          <a:xfrm>
            <a:off x="2414254" y="292251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5"/>
          </p:nvPr>
        </p:nvSpPr>
        <p:spPr>
          <a:xfrm>
            <a:off x="1256300" y="3573939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subTitle" idx="6"/>
          </p:nvPr>
        </p:nvSpPr>
        <p:spPr>
          <a:xfrm>
            <a:off x="1256303" y="3964001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title" idx="7" hasCustomPrompt="1"/>
          </p:nvPr>
        </p:nvSpPr>
        <p:spPr>
          <a:xfrm>
            <a:off x="6081664" y="113936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8"/>
          </p:nvPr>
        </p:nvSpPr>
        <p:spPr>
          <a:xfrm>
            <a:off x="4923705" y="1790788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9"/>
          </p:nvPr>
        </p:nvSpPr>
        <p:spPr>
          <a:xfrm>
            <a:off x="4923728" y="2180845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1664" y="292251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4"/>
          </p:nvPr>
        </p:nvSpPr>
        <p:spPr>
          <a:xfrm>
            <a:off x="4923711" y="3573939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subTitle" idx="15"/>
          </p:nvPr>
        </p:nvSpPr>
        <p:spPr>
          <a:xfrm>
            <a:off x="4923728" y="3964001"/>
            <a:ext cx="29640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p13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269" name="Google Shape;269;p1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13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278" name="Google Shape;278;p1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6" name="Google Shape;2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23112">
            <a:off x="-60381" y="695757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8199" y="2084900"/>
            <a:ext cx="1313251" cy="22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7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27048">
            <a:off x="7763212" y="11781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291" name="Google Shape;291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title" idx="2" hasCustomPrompt="1"/>
          </p:nvPr>
        </p:nvSpPr>
        <p:spPr>
          <a:xfrm>
            <a:off x="1438475" y="1225036"/>
            <a:ext cx="6492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3" name="Google Shape;293;p14"/>
          <p:cNvSpPr txBox="1">
            <a:spLocks noGrp="1"/>
          </p:cNvSpPr>
          <p:nvPr>
            <p:ph type="subTitle" idx="1"/>
          </p:nvPr>
        </p:nvSpPr>
        <p:spPr>
          <a:xfrm>
            <a:off x="4920675" y="1223536"/>
            <a:ext cx="2859900" cy="5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4"/>
          <p:cNvSpPr txBox="1">
            <a:spLocks noGrp="1"/>
          </p:cNvSpPr>
          <p:nvPr>
            <p:ph type="title" idx="3" hasCustomPrompt="1"/>
          </p:nvPr>
        </p:nvSpPr>
        <p:spPr>
          <a:xfrm>
            <a:off x="1438483" y="3286421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5" name="Google Shape;295;p14"/>
          <p:cNvSpPr txBox="1">
            <a:spLocks noGrp="1"/>
          </p:cNvSpPr>
          <p:nvPr>
            <p:ph type="subTitle" idx="4"/>
          </p:nvPr>
        </p:nvSpPr>
        <p:spPr>
          <a:xfrm>
            <a:off x="4920677" y="3284734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4"/>
          <p:cNvSpPr txBox="1">
            <a:spLocks noGrp="1"/>
          </p:cNvSpPr>
          <p:nvPr>
            <p:ph type="title" idx="5" hasCustomPrompt="1"/>
          </p:nvPr>
        </p:nvSpPr>
        <p:spPr>
          <a:xfrm>
            <a:off x="1438474" y="1911964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7" name="Google Shape;297;p14"/>
          <p:cNvSpPr txBox="1">
            <a:spLocks noGrp="1"/>
          </p:cNvSpPr>
          <p:nvPr>
            <p:ph type="subTitle" idx="6"/>
          </p:nvPr>
        </p:nvSpPr>
        <p:spPr>
          <a:xfrm>
            <a:off x="4920677" y="1910202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4"/>
          <p:cNvSpPr txBox="1">
            <a:spLocks noGrp="1"/>
          </p:cNvSpPr>
          <p:nvPr>
            <p:ph type="title" idx="7" hasCustomPrompt="1"/>
          </p:nvPr>
        </p:nvSpPr>
        <p:spPr>
          <a:xfrm>
            <a:off x="1438483" y="3973650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99" name="Google Shape;299;p14"/>
          <p:cNvSpPr txBox="1">
            <a:spLocks noGrp="1"/>
          </p:cNvSpPr>
          <p:nvPr>
            <p:ph type="subTitle" idx="8"/>
          </p:nvPr>
        </p:nvSpPr>
        <p:spPr>
          <a:xfrm>
            <a:off x="4920677" y="3972000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title" idx="9" hasCustomPrompt="1"/>
          </p:nvPr>
        </p:nvSpPr>
        <p:spPr>
          <a:xfrm>
            <a:off x="1438474" y="2599193"/>
            <a:ext cx="6492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01" name="Google Shape;301;p14"/>
          <p:cNvSpPr txBox="1">
            <a:spLocks noGrp="1"/>
          </p:cNvSpPr>
          <p:nvPr>
            <p:ph type="subTitle" idx="13"/>
          </p:nvPr>
        </p:nvSpPr>
        <p:spPr>
          <a:xfrm>
            <a:off x="4920677" y="2597468"/>
            <a:ext cx="2859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4"/>
          <p:cNvGrpSpPr/>
          <p:nvPr/>
        </p:nvGrpSpPr>
        <p:grpSpPr>
          <a:xfrm flipH="1">
            <a:off x="324237" y="2743143"/>
            <a:ext cx="8495525" cy="2247967"/>
            <a:chOff x="245800" y="1896900"/>
            <a:chExt cx="7086100" cy="1875025"/>
          </a:xfrm>
        </p:grpSpPr>
        <p:sp>
          <p:nvSpPr>
            <p:cNvPr id="303" name="Google Shape;303;p1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4"/>
          <p:cNvGrpSpPr/>
          <p:nvPr/>
        </p:nvGrpSpPr>
        <p:grpSpPr>
          <a:xfrm rot="10800000" flipH="1">
            <a:off x="324237" y="146093"/>
            <a:ext cx="8495525" cy="2247967"/>
            <a:chOff x="245800" y="1896900"/>
            <a:chExt cx="7086100" cy="1875025"/>
          </a:xfrm>
        </p:grpSpPr>
        <p:sp>
          <p:nvSpPr>
            <p:cNvPr id="312" name="Google Shape;312;p1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0" name="Google Shape;3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8113" y="1289550"/>
            <a:ext cx="1105300" cy="13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46121">
            <a:off x="-678488" y="1525402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322" name="Google Shape;3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559648">
            <a:off x="-197656" y="1539339"/>
            <a:ext cx="1268762" cy="13581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14"/>
          <p:cNvGrpSpPr/>
          <p:nvPr/>
        </p:nvGrpSpPr>
        <p:grpSpPr>
          <a:xfrm>
            <a:off x="-446400" y="376012"/>
            <a:ext cx="1853400" cy="2729038"/>
            <a:chOff x="-446400" y="376012"/>
            <a:chExt cx="1853400" cy="2729038"/>
          </a:xfrm>
        </p:grpSpPr>
        <p:pic>
          <p:nvPicPr>
            <p:cNvPr id="324" name="Google Shape;324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50190" flipH="1">
              <a:off x="-315150" y="536550"/>
              <a:ext cx="1590900" cy="98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559648">
              <a:off x="-154081" y="1496689"/>
              <a:ext cx="1268762" cy="13581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6" name="Google Shape;326;p14"/>
          <p:cNvSpPr txBox="1">
            <a:spLocks noGrp="1"/>
          </p:cNvSpPr>
          <p:nvPr>
            <p:ph type="subTitle" idx="14"/>
          </p:nvPr>
        </p:nvSpPr>
        <p:spPr>
          <a:xfrm>
            <a:off x="2269675" y="3973800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4"/>
          <p:cNvSpPr txBox="1">
            <a:spLocks noGrp="1"/>
          </p:cNvSpPr>
          <p:nvPr>
            <p:ph type="subTitle" idx="15"/>
          </p:nvPr>
        </p:nvSpPr>
        <p:spPr>
          <a:xfrm>
            <a:off x="2269675" y="3286609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4"/>
          <p:cNvSpPr txBox="1">
            <a:spLocks noGrp="1"/>
          </p:cNvSpPr>
          <p:nvPr>
            <p:ph type="subTitle" idx="16"/>
          </p:nvPr>
        </p:nvSpPr>
        <p:spPr>
          <a:xfrm>
            <a:off x="2269675" y="2599418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subTitle" idx="17"/>
          </p:nvPr>
        </p:nvSpPr>
        <p:spPr>
          <a:xfrm>
            <a:off x="2269675" y="1912227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4"/>
          <p:cNvSpPr txBox="1">
            <a:spLocks noGrp="1"/>
          </p:cNvSpPr>
          <p:nvPr>
            <p:ph type="subTitle" idx="18"/>
          </p:nvPr>
        </p:nvSpPr>
        <p:spPr>
          <a:xfrm>
            <a:off x="2269675" y="1225036"/>
            <a:ext cx="24690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12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3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334" name="Google Shape;334;p15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335" name="Google Shape;335;p1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15"/>
          <p:cNvGrpSpPr/>
          <p:nvPr/>
        </p:nvGrpSpPr>
        <p:grpSpPr>
          <a:xfrm rot="10800000">
            <a:off x="324255" y="146093"/>
            <a:ext cx="8495525" cy="2247967"/>
            <a:chOff x="245800" y="1896900"/>
            <a:chExt cx="7086100" cy="1875025"/>
          </a:xfrm>
        </p:grpSpPr>
        <p:sp>
          <p:nvSpPr>
            <p:cNvPr id="344" name="Google Shape;344;p1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15"/>
          <p:cNvSpPr txBox="1">
            <a:spLocks noGrp="1"/>
          </p:cNvSpPr>
          <p:nvPr>
            <p:ph type="title" idx="2" hasCustomPrompt="1"/>
          </p:nvPr>
        </p:nvSpPr>
        <p:spPr>
          <a:xfrm>
            <a:off x="2998150" y="1300100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3" name="Google Shape;353;p15"/>
          <p:cNvSpPr txBox="1">
            <a:spLocks noGrp="1"/>
          </p:cNvSpPr>
          <p:nvPr>
            <p:ph type="subTitle" idx="1"/>
          </p:nvPr>
        </p:nvSpPr>
        <p:spPr>
          <a:xfrm>
            <a:off x="716650" y="2262867"/>
            <a:ext cx="29295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5"/>
          <p:cNvSpPr txBox="1">
            <a:spLocks noGrp="1"/>
          </p:cNvSpPr>
          <p:nvPr>
            <p:ph type="title" idx="3" hasCustomPrompt="1"/>
          </p:nvPr>
        </p:nvSpPr>
        <p:spPr>
          <a:xfrm>
            <a:off x="2998150" y="301221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5" name="Google Shape;355;p15"/>
          <p:cNvSpPr txBox="1">
            <a:spLocks noGrp="1"/>
          </p:cNvSpPr>
          <p:nvPr>
            <p:ph type="subTitle" idx="4"/>
          </p:nvPr>
        </p:nvSpPr>
        <p:spPr>
          <a:xfrm>
            <a:off x="716650" y="3974975"/>
            <a:ext cx="29295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title" idx="5" hasCustomPrompt="1"/>
          </p:nvPr>
        </p:nvSpPr>
        <p:spPr>
          <a:xfrm>
            <a:off x="5497850" y="1300100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6"/>
          </p:nvPr>
        </p:nvSpPr>
        <p:spPr>
          <a:xfrm>
            <a:off x="5497850" y="2262867"/>
            <a:ext cx="29295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5"/>
          <p:cNvSpPr txBox="1">
            <a:spLocks noGrp="1"/>
          </p:cNvSpPr>
          <p:nvPr>
            <p:ph type="title" idx="7" hasCustomPrompt="1"/>
          </p:nvPr>
        </p:nvSpPr>
        <p:spPr>
          <a:xfrm>
            <a:off x="5497850" y="3012213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59" name="Google Shape;359;p15"/>
          <p:cNvSpPr txBox="1">
            <a:spLocks noGrp="1"/>
          </p:cNvSpPr>
          <p:nvPr>
            <p:ph type="subTitle" idx="8"/>
          </p:nvPr>
        </p:nvSpPr>
        <p:spPr>
          <a:xfrm>
            <a:off x="5497850" y="3974975"/>
            <a:ext cx="29295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60" name="Google Shape;3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8113" y="2478275"/>
            <a:ext cx="1105300" cy="13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7048" flipH="1">
            <a:off x="-656888" y="1018151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362" name="Google Shape;3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45412" y="1129525"/>
            <a:ext cx="1105300" cy="13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23" y="720569"/>
            <a:ext cx="1505203" cy="150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 txBox="1">
            <a:spLocks noGrp="1"/>
          </p:cNvSpPr>
          <p:nvPr>
            <p:ph type="subTitle" idx="9"/>
          </p:nvPr>
        </p:nvSpPr>
        <p:spPr>
          <a:xfrm>
            <a:off x="716650" y="3520250"/>
            <a:ext cx="2929500" cy="5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5"/>
          <p:cNvSpPr txBox="1">
            <a:spLocks noGrp="1"/>
          </p:cNvSpPr>
          <p:nvPr>
            <p:ph type="subTitle" idx="13"/>
          </p:nvPr>
        </p:nvSpPr>
        <p:spPr>
          <a:xfrm>
            <a:off x="716650" y="1805750"/>
            <a:ext cx="2929500" cy="5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subTitle" idx="14"/>
          </p:nvPr>
        </p:nvSpPr>
        <p:spPr>
          <a:xfrm>
            <a:off x="5497850" y="3520250"/>
            <a:ext cx="2929500" cy="5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5"/>
          <p:cNvSpPr txBox="1">
            <a:spLocks noGrp="1"/>
          </p:cNvSpPr>
          <p:nvPr>
            <p:ph type="subTitle" idx="15"/>
          </p:nvPr>
        </p:nvSpPr>
        <p:spPr>
          <a:xfrm>
            <a:off x="5497850" y="1805750"/>
            <a:ext cx="2929500" cy="5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solidFill>
                  <a:schemeClr val="hlink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6"/>
          <p:cNvSpPr txBox="1">
            <a:spLocks noGrp="1"/>
          </p:cNvSpPr>
          <p:nvPr>
            <p:ph type="subTitle" idx="1"/>
          </p:nvPr>
        </p:nvSpPr>
        <p:spPr>
          <a:xfrm>
            <a:off x="4534363" y="2007650"/>
            <a:ext cx="30213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6"/>
          <p:cNvSpPr txBox="1">
            <a:spLocks noGrp="1"/>
          </p:cNvSpPr>
          <p:nvPr>
            <p:ph type="subTitle" idx="2"/>
          </p:nvPr>
        </p:nvSpPr>
        <p:spPr>
          <a:xfrm>
            <a:off x="1588338" y="3660850"/>
            <a:ext cx="3017400" cy="8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6"/>
          <p:cNvSpPr txBox="1">
            <a:spLocks noGrp="1"/>
          </p:cNvSpPr>
          <p:nvPr>
            <p:ph type="subTitle" idx="3"/>
          </p:nvPr>
        </p:nvSpPr>
        <p:spPr>
          <a:xfrm>
            <a:off x="4534363" y="1468250"/>
            <a:ext cx="3017400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373" name="Google Shape;373;p16"/>
          <p:cNvSpPr txBox="1">
            <a:spLocks noGrp="1"/>
          </p:cNvSpPr>
          <p:nvPr>
            <p:ph type="subTitle" idx="4"/>
          </p:nvPr>
        </p:nvSpPr>
        <p:spPr>
          <a:xfrm>
            <a:off x="1588338" y="3125050"/>
            <a:ext cx="3017400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374" name="Google Shape;374;p16"/>
          <p:cNvGrpSpPr/>
          <p:nvPr/>
        </p:nvGrpSpPr>
        <p:grpSpPr>
          <a:xfrm>
            <a:off x="324243" y="2743143"/>
            <a:ext cx="8495525" cy="2247967"/>
            <a:chOff x="245800" y="1896900"/>
            <a:chExt cx="7086100" cy="1875025"/>
          </a:xfrm>
        </p:grpSpPr>
        <p:sp>
          <p:nvSpPr>
            <p:cNvPr id="375" name="Google Shape;375;p1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16"/>
          <p:cNvGrpSpPr/>
          <p:nvPr/>
        </p:nvGrpSpPr>
        <p:grpSpPr>
          <a:xfrm rot="10800000">
            <a:off x="324243" y="146093"/>
            <a:ext cx="8495525" cy="2247967"/>
            <a:chOff x="245800" y="1896900"/>
            <a:chExt cx="7086100" cy="1875025"/>
          </a:xfrm>
        </p:grpSpPr>
        <p:sp>
          <p:nvSpPr>
            <p:cNvPr id="384" name="Google Shape;384;p1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2" name="Google Shape;3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91906">
            <a:off x="7970975" y="2510525"/>
            <a:ext cx="1074100" cy="2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450">
            <a:off x="-96920" y="609835"/>
            <a:ext cx="1212794" cy="207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pic>
        <p:nvPicPr>
          <p:cNvPr id="395" name="Google Shape;3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1149" y="2735225"/>
            <a:ext cx="1506126" cy="218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5925" y="3973979"/>
            <a:ext cx="1192054" cy="87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52506" y="1099325"/>
            <a:ext cx="2359318" cy="173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8698" y="756212"/>
            <a:ext cx="452201" cy="45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50909" y="1039201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86308" y="450013"/>
            <a:ext cx="371983" cy="371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5" r:id="rId10"/>
    <p:sldLayoutId id="2147483668" r:id="rId11"/>
    <p:sldLayoutId id="2147483672" r:id="rId12"/>
    <p:sldLayoutId id="2147483690" r:id="rId13"/>
    <p:sldLayoutId id="2147483692" r:id="rId14"/>
    <p:sldLayoutId id="2147483694" r:id="rId15"/>
    <p:sldLayoutId id="2147483695" r:id="rId16"/>
    <p:sldLayoutId id="214748369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8.png"/><Relationship Id="rId5" Type="http://schemas.openxmlformats.org/officeDocument/2006/relationships/diagramData" Target="../diagrams/data3.xml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10.xml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525" y="2521000"/>
            <a:ext cx="1074100" cy="20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547828">
            <a:off x="6475713" y="329820"/>
            <a:ext cx="1470749" cy="17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34878">
            <a:off x="4940300" y="871150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290" name="Google Shape;129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12464">
            <a:off x="7109436" y="33866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1291" name="Google Shape;1291;p56"/>
          <p:cNvSpPr txBox="1">
            <a:spLocks noGrp="1"/>
          </p:cNvSpPr>
          <p:nvPr>
            <p:ph type="ctrTitle"/>
          </p:nvPr>
        </p:nvSpPr>
        <p:spPr>
          <a:xfrm>
            <a:off x="617425" y="614675"/>
            <a:ext cx="4641300" cy="31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Шевченко як </a:t>
            </a:r>
            <a:r>
              <a:rPr lang="ru-RU" sz="3200" dirty="0" err="1"/>
              <a:t>національний</a:t>
            </a:r>
            <a:r>
              <a:rPr lang="ru-RU" sz="3200" dirty="0"/>
              <a:t> герой </a:t>
            </a:r>
            <a:r>
              <a:rPr lang="ru-RU" sz="3200" dirty="0" err="1"/>
              <a:t>України</a:t>
            </a:r>
            <a:r>
              <a:rPr lang="ru-RU" sz="3200" dirty="0"/>
              <a:t>: </a:t>
            </a:r>
            <a:r>
              <a:rPr lang="ru-RU" sz="3200" dirty="0" err="1"/>
              <a:t>Символіка</a:t>
            </a:r>
            <a:r>
              <a:rPr lang="ru-RU" sz="3200" dirty="0"/>
              <a:t> у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творах</a:t>
            </a:r>
            <a:r>
              <a:rPr lang="ru-RU" sz="3200" dirty="0"/>
              <a:t> та </a:t>
            </a:r>
            <a:r>
              <a:rPr lang="ru-RU" sz="3200" dirty="0" err="1"/>
              <a:t>вплив</a:t>
            </a:r>
            <a:r>
              <a:rPr lang="ru-RU" sz="3200" dirty="0"/>
              <a:t> на </a:t>
            </a:r>
            <a:r>
              <a:rPr lang="ru-RU" sz="3200" dirty="0" err="1"/>
              <a:t>національну</a:t>
            </a:r>
            <a:r>
              <a:rPr lang="ru-RU" sz="3200" dirty="0"/>
              <a:t> </a:t>
            </a:r>
            <a:r>
              <a:rPr lang="ru-RU" sz="3200" dirty="0" err="1"/>
              <a:t>ідентичність</a:t>
            </a:r>
            <a:endParaRPr lang="de-DE" sz="3200" dirty="0"/>
          </a:p>
        </p:txBody>
      </p:sp>
      <p:sp>
        <p:nvSpPr>
          <p:cNvPr id="1292" name="Google Shape;1292;p56"/>
          <p:cNvSpPr txBox="1">
            <a:spLocks noGrp="1"/>
          </p:cNvSpPr>
          <p:nvPr>
            <p:ph type="subTitle" idx="1"/>
          </p:nvPr>
        </p:nvSpPr>
        <p:spPr>
          <a:xfrm>
            <a:off x="872124" y="3938418"/>
            <a:ext cx="4098600" cy="623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Підготувала: студентка 2-го курсу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101-ПАМД-Д22 групи Варламова </a:t>
            </a:r>
            <a:r>
              <a:rPr lang="uk-UA" dirty="0" err="1"/>
              <a:t>Аріна</a:t>
            </a:r>
            <a:endParaRPr dirty="0"/>
          </a:p>
        </p:txBody>
      </p:sp>
      <p:pic>
        <p:nvPicPr>
          <p:cNvPr id="1293" name="Google Shape;1293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3225" y="1000700"/>
            <a:ext cx="2275450" cy="3142100"/>
          </a:xfrm>
          <a:prstGeom prst="rect">
            <a:avLst/>
          </a:prstGeom>
          <a:noFill/>
          <a:ln>
            <a:noFill/>
          </a:ln>
          <a:effectLst>
            <a:outerShdw blurRad="14288" dist="38100" dir="8760000" algn="bl" rotWithShape="0">
              <a:srgbClr val="000000">
                <a:alpha val="28000"/>
              </a:srgbClr>
            </a:outerShdw>
          </a:effectLst>
        </p:spPr>
      </p:pic>
      <p:pic>
        <p:nvPicPr>
          <p:cNvPr id="1294" name="Google Shape;1294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268099">
            <a:off x="7635800" y="346021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">
            <a:off x="5107078" y="991129"/>
            <a:ext cx="911918" cy="108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5" name="Google Shape;210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349" y="-83075"/>
            <a:ext cx="3147423" cy="201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9422">
            <a:off x="5004881" y="-431025"/>
            <a:ext cx="2874938" cy="28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849" y="2540300"/>
            <a:ext cx="3147423" cy="201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899" y="3171100"/>
            <a:ext cx="3147423" cy="201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Google Shape;210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77902">
            <a:off x="890442" y="1058487"/>
            <a:ext cx="1233816" cy="1063051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2110" name="Google Shape;2110;p77"/>
          <p:cNvSpPr txBox="1">
            <a:spLocks noGrp="1"/>
          </p:cNvSpPr>
          <p:nvPr>
            <p:ph type="title"/>
          </p:nvPr>
        </p:nvSpPr>
        <p:spPr>
          <a:xfrm>
            <a:off x="1014075" y="2045750"/>
            <a:ext cx="5708700" cy="1716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 err="1">
                <a:solidFill>
                  <a:schemeClr val="hlink"/>
                </a:solidFill>
                <a:uFill>
                  <a:noFill/>
                </a:uFill>
              </a:rPr>
              <a:t>Вплив</a:t>
            </a:r>
            <a:r>
              <a:rPr lang="ru-RU" sz="3200" dirty="0">
                <a:solidFill>
                  <a:schemeClr val="hlink"/>
                </a:solidFill>
                <a:uFill>
                  <a:noFill/>
                </a:uFill>
              </a:rPr>
              <a:t> Тараса Шевченка на </a:t>
            </a:r>
            <a:r>
              <a:rPr lang="ru-RU" sz="3200" dirty="0" err="1">
                <a:solidFill>
                  <a:schemeClr val="hlink"/>
                </a:solidFill>
                <a:uFill>
                  <a:noFill/>
                </a:uFill>
              </a:rPr>
              <a:t>національну</a:t>
            </a:r>
            <a:br>
              <a:rPr lang="ru-RU" sz="3200" dirty="0">
                <a:solidFill>
                  <a:schemeClr val="hlink"/>
                </a:solidFill>
                <a:uFill>
                  <a:noFill/>
                </a:uFill>
              </a:rPr>
            </a:br>
            <a:r>
              <a:rPr lang="ru-RU" sz="32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ru-RU" sz="3200" dirty="0" err="1">
                <a:solidFill>
                  <a:schemeClr val="hlink"/>
                </a:solidFill>
                <a:uFill>
                  <a:noFill/>
                </a:uFill>
              </a:rPr>
              <a:t>ідентичність</a:t>
            </a:r>
            <a:r>
              <a:rPr lang="ru-RU" sz="32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ru-RU" sz="3200" dirty="0" err="1">
                <a:solidFill>
                  <a:schemeClr val="hlink"/>
                </a:solidFill>
                <a:uFill>
                  <a:noFill/>
                </a:uFill>
              </a:rPr>
              <a:t>України</a:t>
            </a:r>
            <a:endParaRPr lang="ru-RU" sz="3200" dirty="0"/>
          </a:p>
        </p:txBody>
      </p:sp>
      <p:sp>
        <p:nvSpPr>
          <p:cNvPr id="2112" name="Google Shape;2112;p77"/>
          <p:cNvSpPr txBox="1">
            <a:spLocks noGrp="1"/>
          </p:cNvSpPr>
          <p:nvPr>
            <p:ph type="title" idx="2"/>
          </p:nvPr>
        </p:nvSpPr>
        <p:spPr>
          <a:xfrm>
            <a:off x="1014075" y="959438"/>
            <a:ext cx="11931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2113" name="Google Shape;2113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2100" y="1246950"/>
            <a:ext cx="2877600" cy="28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Google Shape;2114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39386" flipH="1">
            <a:off x="4044130" y="2925562"/>
            <a:ext cx="3361469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799994">
            <a:off x="2513325" y="-124278"/>
            <a:ext cx="1505203" cy="150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59"/>
          <p:cNvSpPr txBox="1">
            <a:spLocks noGrp="1"/>
          </p:cNvSpPr>
          <p:nvPr>
            <p:ph type="subTitle" idx="14"/>
          </p:nvPr>
        </p:nvSpPr>
        <p:spPr>
          <a:xfrm>
            <a:off x="2226093" y="3622943"/>
            <a:ext cx="2469000" cy="951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 err="1">
                <a:solidFill>
                  <a:schemeClr val="hlink"/>
                </a:solidFill>
                <a:uFill>
                  <a:noFill/>
                </a:uFill>
              </a:rPr>
              <a:t>Соціальна</a:t>
            </a:r>
            <a:r>
              <a:rPr lang="ru-RU" sz="18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ru-RU" sz="1800" dirty="0" err="1">
                <a:solidFill>
                  <a:schemeClr val="hlink"/>
                </a:solidFill>
                <a:uFill>
                  <a:noFill/>
                </a:uFill>
              </a:rPr>
              <a:t>активність</a:t>
            </a:r>
            <a:r>
              <a:rPr lang="ru-RU" sz="1800" dirty="0">
                <a:solidFill>
                  <a:schemeClr val="hlink"/>
                </a:solidFill>
                <a:uFill>
                  <a:noFill/>
                </a:uFill>
              </a:rPr>
              <a:t> та </a:t>
            </a:r>
            <a:r>
              <a:rPr lang="ru-RU" sz="1800" dirty="0" err="1">
                <a:solidFill>
                  <a:schemeClr val="hlink"/>
                </a:solidFill>
                <a:uFill>
                  <a:noFill/>
                </a:uFill>
              </a:rPr>
              <a:t>політична</a:t>
            </a:r>
            <a:r>
              <a:rPr lang="ru-RU" sz="18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ru-RU" sz="1800" dirty="0" err="1">
                <a:solidFill>
                  <a:schemeClr val="hlink"/>
                </a:solidFill>
                <a:uFill>
                  <a:noFill/>
                </a:uFill>
              </a:rPr>
              <a:t>свідомість</a:t>
            </a:r>
            <a:endParaRPr sz="1800" dirty="0"/>
          </a:p>
        </p:txBody>
      </p:sp>
      <p:sp>
        <p:nvSpPr>
          <p:cNvPr id="1335" name="Google Shape;1335;p59"/>
          <p:cNvSpPr txBox="1">
            <a:spLocks noGrp="1"/>
          </p:cNvSpPr>
          <p:nvPr>
            <p:ph type="subTitle" idx="16"/>
          </p:nvPr>
        </p:nvSpPr>
        <p:spPr>
          <a:xfrm>
            <a:off x="2226093" y="2586362"/>
            <a:ext cx="2469000" cy="1036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 err="1">
                <a:uFill>
                  <a:noFill/>
                </a:uFill>
              </a:rPr>
              <a:t>Підвищення</a:t>
            </a:r>
            <a:r>
              <a:rPr lang="ru-RU" sz="1800" dirty="0">
                <a:uFill>
                  <a:noFill/>
                </a:uFill>
              </a:rPr>
              <a:t> </a:t>
            </a:r>
            <a:r>
              <a:rPr lang="ru-RU" sz="1800" dirty="0" err="1">
                <a:uFill>
                  <a:noFill/>
                </a:uFill>
              </a:rPr>
              <a:t>національної</a:t>
            </a:r>
            <a:r>
              <a:rPr lang="ru-RU" sz="1800" dirty="0">
                <a:uFill>
                  <a:noFill/>
                </a:uFill>
              </a:rPr>
              <a:t> </a:t>
            </a:r>
            <a:r>
              <a:rPr lang="ru-RU" sz="1800" dirty="0" err="1">
                <a:uFill>
                  <a:noFill/>
                </a:uFill>
              </a:rPr>
              <a:t>гідності</a:t>
            </a:r>
            <a:r>
              <a:rPr lang="ru-RU" sz="1800" dirty="0">
                <a:uFill>
                  <a:noFill/>
                </a:uFill>
              </a:rPr>
              <a:t> та </a:t>
            </a:r>
            <a:r>
              <a:rPr lang="ru-RU" sz="1800" dirty="0" err="1">
                <a:uFill>
                  <a:noFill/>
                </a:uFill>
              </a:rPr>
              <a:t>самосвідомості</a:t>
            </a:r>
            <a:endParaRPr sz="1800" dirty="0"/>
          </a:p>
        </p:txBody>
      </p:sp>
      <p:sp>
        <p:nvSpPr>
          <p:cNvPr id="1336" name="Google Shape;1336;p59"/>
          <p:cNvSpPr txBox="1">
            <a:spLocks noGrp="1"/>
          </p:cNvSpPr>
          <p:nvPr>
            <p:ph type="subTitle" idx="17"/>
          </p:nvPr>
        </p:nvSpPr>
        <p:spPr>
          <a:xfrm>
            <a:off x="2269675" y="1924127"/>
            <a:ext cx="2469000" cy="685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uFill>
                  <a:noFill/>
                </a:uFill>
              </a:rPr>
              <a:t>Розширення меж мов та літератури</a:t>
            </a:r>
            <a:endParaRPr sz="1800" dirty="0"/>
          </a:p>
        </p:txBody>
      </p:sp>
      <p:sp>
        <p:nvSpPr>
          <p:cNvPr id="1337" name="Google Shape;1337;p59"/>
          <p:cNvSpPr txBox="1">
            <a:spLocks noGrp="1"/>
          </p:cNvSpPr>
          <p:nvPr>
            <p:ph type="subTitle" idx="18"/>
          </p:nvPr>
        </p:nvSpPr>
        <p:spPr>
          <a:xfrm>
            <a:off x="2226093" y="1149840"/>
            <a:ext cx="2469000" cy="623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uFill>
                  <a:noFill/>
                </a:uFill>
              </a:rPr>
              <a:t>Формування </a:t>
            </a:r>
            <a:r>
              <a:rPr lang="uk-UA" sz="1800" dirty="0" err="1">
                <a:uFill>
                  <a:noFill/>
                </a:uFill>
              </a:rPr>
              <a:t>укаїнської</a:t>
            </a:r>
            <a:r>
              <a:rPr lang="uk-UA" sz="1800" dirty="0">
                <a:uFill>
                  <a:noFill/>
                </a:uFill>
              </a:rPr>
              <a:t> свідомості</a:t>
            </a:r>
            <a:endParaRPr sz="1800" dirty="0"/>
          </a:p>
        </p:txBody>
      </p:sp>
      <p:pic>
        <p:nvPicPr>
          <p:cNvPr id="1338" name="Google Shape;133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0019">
            <a:off x="1335713" y="1127620"/>
            <a:ext cx="704601" cy="607089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40" name="Google Shape;134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0019">
            <a:off x="1335713" y="2057883"/>
            <a:ext cx="704601" cy="607089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41" name="Google Shape;134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0024">
            <a:off x="1335713" y="2905288"/>
            <a:ext cx="704601" cy="607089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42" name="Google Shape;134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0019">
            <a:off x="1335713" y="3764711"/>
            <a:ext cx="704601" cy="607089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sp>
        <p:nvSpPr>
          <p:cNvPr id="1343" name="Google Shape;1343;p59"/>
          <p:cNvSpPr txBox="1">
            <a:spLocks noGrp="1"/>
          </p:cNvSpPr>
          <p:nvPr>
            <p:ph type="title"/>
          </p:nvPr>
        </p:nvSpPr>
        <p:spPr>
          <a:xfrm>
            <a:off x="713250" y="387721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/>
              <a:t>Роль у </a:t>
            </a:r>
            <a:r>
              <a:rPr lang="ru-RU" sz="2000" dirty="0" err="1"/>
              <a:t>формуванні</a:t>
            </a:r>
            <a:r>
              <a:rPr lang="ru-RU" sz="2000" dirty="0"/>
              <a:t> </a:t>
            </a:r>
            <a:r>
              <a:rPr lang="ru-RU" sz="2000" dirty="0" err="1"/>
              <a:t>української</a:t>
            </a:r>
            <a:r>
              <a:rPr lang="ru-RU" sz="2000" dirty="0"/>
              <a:t> </a:t>
            </a:r>
            <a:r>
              <a:rPr lang="ru-RU" sz="2000" dirty="0" err="1"/>
              <a:t>свідомості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Шевченко як символ </a:t>
            </a:r>
            <a:r>
              <a:rPr lang="ru-RU" sz="2000" dirty="0" err="1"/>
              <a:t>боротьби</a:t>
            </a:r>
            <a:r>
              <a:rPr lang="ru-RU" sz="2000" dirty="0"/>
              <a:t> за </a:t>
            </a:r>
            <a:r>
              <a:rPr lang="ru-RU" sz="2000" dirty="0" err="1"/>
              <a:t>національні</a:t>
            </a:r>
            <a:r>
              <a:rPr lang="ru-RU" sz="2000" dirty="0"/>
              <a:t> права</a:t>
            </a:r>
            <a:endParaRPr sz="2000" dirty="0"/>
          </a:p>
        </p:txBody>
      </p:sp>
      <p:sp>
        <p:nvSpPr>
          <p:cNvPr id="1344" name="Google Shape;1344;p59"/>
          <p:cNvSpPr txBox="1">
            <a:spLocks noGrp="1"/>
          </p:cNvSpPr>
          <p:nvPr>
            <p:ph type="title" idx="2"/>
          </p:nvPr>
        </p:nvSpPr>
        <p:spPr>
          <a:xfrm>
            <a:off x="1288353" y="1167574"/>
            <a:ext cx="649200" cy="52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</a:rPr>
              <a:t>01</a:t>
            </a:r>
            <a:endParaRPr dirty="0"/>
          </a:p>
        </p:txBody>
      </p:sp>
      <p:sp>
        <p:nvSpPr>
          <p:cNvPr id="1345" name="Google Shape;1345;p59"/>
          <p:cNvSpPr txBox="1">
            <a:spLocks noGrp="1"/>
          </p:cNvSpPr>
          <p:nvPr>
            <p:ph type="title" idx="5"/>
          </p:nvPr>
        </p:nvSpPr>
        <p:spPr>
          <a:xfrm>
            <a:off x="1288353" y="2097623"/>
            <a:ext cx="649200" cy="527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</a:rPr>
              <a:t>02</a:t>
            </a:r>
            <a:endParaRPr dirty="0"/>
          </a:p>
        </p:txBody>
      </p:sp>
      <p:sp>
        <p:nvSpPr>
          <p:cNvPr id="1346" name="Google Shape;1346;p59"/>
          <p:cNvSpPr txBox="1">
            <a:spLocks noGrp="1"/>
          </p:cNvSpPr>
          <p:nvPr>
            <p:ph type="title" idx="3"/>
          </p:nvPr>
        </p:nvSpPr>
        <p:spPr>
          <a:xfrm>
            <a:off x="1288353" y="3804411"/>
            <a:ext cx="649200" cy="527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</a:rPr>
              <a:t>04</a:t>
            </a:r>
            <a:endParaRPr dirty="0"/>
          </a:p>
        </p:txBody>
      </p:sp>
      <p:sp>
        <p:nvSpPr>
          <p:cNvPr id="1347" name="Google Shape;1347;p59"/>
          <p:cNvSpPr txBox="1">
            <a:spLocks noGrp="1"/>
          </p:cNvSpPr>
          <p:nvPr>
            <p:ph type="subTitle" idx="6"/>
          </p:nvPr>
        </p:nvSpPr>
        <p:spPr>
          <a:xfrm>
            <a:off x="4782257" y="2003723"/>
            <a:ext cx="3761393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200" dirty="0" err="1"/>
              <a:t>Активне</a:t>
            </a:r>
            <a:r>
              <a:rPr lang="ru-RU" sz="1200" dirty="0"/>
              <a:t> </a:t>
            </a:r>
            <a:r>
              <a:rPr lang="ru-RU" sz="1200" dirty="0" err="1"/>
              <a:t>використання</a:t>
            </a:r>
            <a:r>
              <a:rPr lang="ru-RU" sz="1200" dirty="0"/>
              <a:t> </a:t>
            </a:r>
            <a:r>
              <a:rPr lang="ru-RU" sz="1200" dirty="0" err="1"/>
              <a:t>української</a:t>
            </a:r>
            <a:r>
              <a:rPr lang="ru-RU" sz="1200" dirty="0"/>
              <a:t> </a:t>
            </a:r>
            <a:r>
              <a:rPr lang="ru-RU" sz="1200" dirty="0" err="1"/>
              <a:t>мови</a:t>
            </a:r>
            <a:r>
              <a:rPr lang="ru-RU" sz="1200" dirty="0"/>
              <a:t> у </a:t>
            </a:r>
            <a:r>
              <a:rPr lang="ru-RU" sz="1200" dirty="0" err="1"/>
              <a:t>його</a:t>
            </a:r>
            <a:r>
              <a:rPr lang="ru-RU" sz="1200" dirty="0"/>
              <a:t> </a:t>
            </a:r>
            <a:r>
              <a:rPr lang="ru-RU" sz="1200" dirty="0" err="1"/>
              <a:t>творах</a:t>
            </a:r>
            <a:r>
              <a:rPr lang="ru-RU" sz="1200" dirty="0"/>
              <a:t> </a:t>
            </a:r>
            <a:r>
              <a:rPr lang="ru-RU" sz="1200" dirty="0" err="1"/>
              <a:t>сприяло</a:t>
            </a:r>
            <a:r>
              <a:rPr lang="ru-RU" sz="1200" dirty="0"/>
              <a:t> </a:t>
            </a:r>
            <a:r>
              <a:rPr lang="ru-RU" sz="1200" dirty="0" err="1"/>
              <a:t>її</a:t>
            </a:r>
            <a:r>
              <a:rPr lang="ru-RU" sz="1200" dirty="0"/>
              <a:t> </a:t>
            </a:r>
            <a:r>
              <a:rPr lang="ru-RU" sz="1200" dirty="0" err="1"/>
              <a:t>визнанню</a:t>
            </a:r>
            <a:r>
              <a:rPr lang="ru-RU" sz="1200" dirty="0"/>
              <a:t> як </a:t>
            </a:r>
            <a:r>
              <a:rPr lang="ru-RU" sz="1200" dirty="0" err="1"/>
              <a:t>літературної</a:t>
            </a:r>
            <a:r>
              <a:rPr lang="ru-RU" sz="1200" dirty="0"/>
              <a:t> та </a:t>
            </a:r>
            <a:r>
              <a:rPr lang="ru-RU" sz="1200" dirty="0" err="1"/>
              <a:t>надало</a:t>
            </a:r>
            <a:r>
              <a:rPr lang="ru-RU" sz="1200" dirty="0"/>
              <a:t> голос простому народу.</a:t>
            </a:r>
            <a:endParaRPr sz="1200" dirty="0"/>
          </a:p>
        </p:txBody>
      </p:sp>
      <p:sp>
        <p:nvSpPr>
          <p:cNvPr id="1349" name="Google Shape;1349;p59"/>
          <p:cNvSpPr txBox="1">
            <a:spLocks noGrp="1"/>
          </p:cNvSpPr>
          <p:nvPr>
            <p:ph type="subTitle" idx="8"/>
          </p:nvPr>
        </p:nvSpPr>
        <p:spPr>
          <a:xfrm>
            <a:off x="4782257" y="3676252"/>
            <a:ext cx="3761392" cy="928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200" dirty="0"/>
              <a:t>Шевченко </a:t>
            </a:r>
            <a:r>
              <a:rPr lang="ru-RU" sz="1200" dirty="0" err="1"/>
              <a:t>виступав</a:t>
            </a:r>
            <a:r>
              <a:rPr lang="ru-RU" sz="1200" dirty="0"/>
              <a:t> </a:t>
            </a:r>
            <a:r>
              <a:rPr lang="ru-RU" sz="1200" dirty="0" err="1"/>
              <a:t>проти</a:t>
            </a:r>
            <a:r>
              <a:rPr lang="ru-RU" sz="1200" dirty="0"/>
              <a:t> </a:t>
            </a:r>
            <a:r>
              <a:rPr lang="ru-RU" sz="1200" dirty="0" err="1"/>
              <a:t>соціальних</a:t>
            </a:r>
            <a:r>
              <a:rPr lang="ru-RU" sz="1200" dirty="0"/>
              <a:t> </a:t>
            </a:r>
            <a:r>
              <a:rPr lang="ru-RU" sz="1200" dirty="0" err="1"/>
              <a:t>нерівностей</a:t>
            </a:r>
            <a:r>
              <a:rPr lang="ru-RU" sz="1200" dirty="0"/>
              <a:t>, </a:t>
            </a:r>
            <a:r>
              <a:rPr lang="ru-RU" sz="1200" dirty="0" err="1"/>
              <a:t>кріпацтва</a:t>
            </a:r>
            <a:r>
              <a:rPr lang="ru-RU" sz="1200" dirty="0"/>
              <a:t> та </a:t>
            </a:r>
            <a:r>
              <a:rPr lang="ru-RU" sz="1200" dirty="0" err="1"/>
              <a:t>соціальної</a:t>
            </a:r>
            <a:r>
              <a:rPr lang="ru-RU" sz="1200" dirty="0"/>
              <a:t> </a:t>
            </a:r>
            <a:r>
              <a:rPr lang="ru-RU" sz="1200" dirty="0" err="1"/>
              <a:t>несправедливості</a:t>
            </a:r>
            <a:r>
              <a:rPr lang="ru-RU" sz="1200" dirty="0"/>
              <a:t>, </a:t>
            </a:r>
            <a:r>
              <a:rPr lang="ru-RU" sz="1200" dirty="0" err="1"/>
              <a:t>спонукуючи</a:t>
            </a:r>
            <a:r>
              <a:rPr lang="ru-RU" sz="1200" dirty="0"/>
              <a:t> народ до </a:t>
            </a:r>
            <a:r>
              <a:rPr lang="ru-RU" sz="1200" dirty="0" err="1"/>
              <a:t>боротьби</a:t>
            </a:r>
            <a:r>
              <a:rPr lang="ru-RU" sz="1200" dirty="0"/>
              <a:t> за </a:t>
            </a:r>
            <a:r>
              <a:rPr lang="ru-RU" sz="1200" dirty="0" err="1"/>
              <a:t>свої</a:t>
            </a:r>
            <a:r>
              <a:rPr lang="ru-RU" sz="1200" dirty="0"/>
              <a:t> права та свободу.</a:t>
            </a:r>
            <a:endParaRPr sz="1200" dirty="0"/>
          </a:p>
        </p:txBody>
      </p:sp>
      <p:sp>
        <p:nvSpPr>
          <p:cNvPr id="1350" name="Google Shape;1350;p59"/>
          <p:cNvSpPr txBox="1">
            <a:spLocks noGrp="1"/>
          </p:cNvSpPr>
          <p:nvPr>
            <p:ph type="subTitle" idx="1"/>
          </p:nvPr>
        </p:nvSpPr>
        <p:spPr>
          <a:xfrm>
            <a:off x="4782257" y="1180076"/>
            <a:ext cx="3836463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200" dirty="0" err="1"/>
              <a:t>Каталізатор</a:t>
            </a:r>
            <a:r>
              <a:rPr lang="ru-RU" sz="1200" dirty="0"/>
              <a:t> </a:t>
            </a:r>
            <a:r>
              <a:rPr lang="ru-RU" sz="1200" dirty="0" err="1"/>
              <a:t>формування</a:t>
            </a:r>
            <a:r>
              <a:rPr lang="ru-RU" sz="1200" dirty="0"/>
              <a:t> </a:t>
            </a:r>
            <a:r>
              <a:rPr lang="ru-RU" sz="1200" dirty="0" err="1"/>
              <a:t>української</a:t>
            </a:r>
            <a:r>
              <a:rPr lang="ru-RU" sz="1200" dirty="0"/>
              <a:t> </a:t>
            </a:r>
            <a:r>
              <a:rPr lang="ru-RU" sz="1200" dirty="0" err="1"/>
              <a:t>ідентичності</a:t>
            </a:r>
            <a:r>
              <a:rPr lang="ru-RU" sz="1200" dirty="0"/>
              <a:t>, </a:t>
            </a:r>
            <a:r>
              <a:rPr lang="ru-RU" sz="1200" dirty="0" err="1"/>
              <a:t>що</a:t>
            </a:r>
            <a:r>
              <a:rPr lang="ru-RU" sz="1200" dirty="0"/>
              <a:t> </a:t>
            </a:r>
            <a:r>
              <a:rPr lang="ru-RU" sz="1200" dirty="0" err="1"/>
              <a:t>визначило</a:t>
            </a:r>
            <a:r>
              <a:rPr lang="ru-RU" sz="1200" dirty="0"/>
              <a:t> </a:t>
            </a:r>
            <a:r>
              <a:rPr lang="ru-RU" sz="1200" dirty="0" err="1"/>
              <a:t>культурний</a:t>
            </a:r>
            <a:r>
              <a:rPr lang="ru-RU" sz="1200" dirty="0"/>
              <a:t>, </a:t>
            </a:r>
            <a:r>
              <a:rPr lang="ru-RU" sz="1200" dirty="0" err="1"/>
              <a:t>ідентичний</a:t>
            </a:r>
            <a:r>
              <a:rPr lang="ru-RU" sz="1200" dirty="0"/>
              <a:t> та </a:t>
            </a:r>
            <a:r>
              <a:rPr lang="ru-RU" sz="1200" dirty="0" err="1"/>
              <a:t>політичний</a:t>
            </a:r>
            <a:r>
              <a:rPr lang="ru-RU" sz="1200" dirty="0"/>
              <a:t> контекст </a:t>
            </a:r>
            <a:r>
              <a:rPr lang="ru-RU" sz="1200" dirty="0" err="1"/>
              <a:t>України</a:t>
            </a:r>
            <a:r>
              <a:rPr lang="ru-RU" sz="1200" dirty="0"/>
              <a:t>.</a:t>
            </a:r>
            <a:endParaRPr sz="1200" dirty="0"/>
          </a:p>
        </p:txBody>
      </p:sp>
      <p:sp>
        <p:nvSpPr>
          <p:cNvPr id="1352" name="Google Shape;1352;p59"/>
          <p:cNvSpPr txBox="1">
            <a:spLocks noGrp="1"/>
          </p:cNvSpPr>
          <p:nvPr>
            <p:ph type="title" idx="9"/>
          </p:nvPr>
        </p:nvSpPr>
        <p:spPr>
          <a:xfrm>
            <a:off x="1288353" y="2945115"/>
            <a:ext cx="649200" cy="527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</a:rPr>
              <a:t>03</a:t>
            </a:r>
            <a:endParaRPr dirty="0"/>
          </a:p>
        </p:txBody>
      </p:sp>
      <p:sp>
        <p:nvSpPr>
          <p:cNvPr id="1353" name="Google Shape;1353;p59"/>
          <p:cNvSpPr txBox="1">
            <a:spLocks noGrp="1"/>
          </p:cNvSpPr>
          <p:nvPr>
            <p:ph type="subTitle" idx="13"/>
          </p:nvPr>
        </p:nvSpPr>
        <p:spPr>
          <a:xfrm>
            <a:off x="4782257" y="2793506"/>
            <a:ext cx="3836463" cy="737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200" dirty="0"/>
              <a:t>Твори Шевченка </a:t>
            </a:r>
            <a:r>
              <a:rPr lang="ru-RU" sz="1200" dirty="0" err="1"/>
              <a:t>розкрили</a:t>
            </a:r>
            <a:r>
              <a:rPr lang="ru-RU" sz="1200" dirty="0"/>
              <a:t> перед </a:t>
            </a:r>
            <a:r>
              <a:rPr lang="ru-RU" sz="1200" dirty="0" err="1"/>
              <a:t>українським</a:t>
            </a:r>
            <a:r>
              <a:rPr lang="ru-RU" sz="1200" dirty="0"/>
              <a:t> народом </a:t>
            </a:r>
            <a:r>
              <a:rPr lang="ru-RU" sz="1200" dirty="0" err="1"/>
              <a:t>його</a:t>
            </a:r>
            <a:r>
              <a:rPr lang="ru-RU" sz="1200" dirty="0"/>
              <a:t> </a:t>
            </a:r>
            <a:r>
              <a:rPr lang="ru-RU" sz="1200" dirty="0" err="1"/>
              <a:t>велич</a:t>
            </a:r>
            <a:r>
              <a:rPr lang="ru-RU" sz="1200" dirty="0"/>
              <a:t>, </a:t>
            </a:r>
            <a:r>
              <a:rPr lang="ru-RU" sz="1200" dirty="0" err="1"/>
              <a:t>національну</a:t>
            </a:r>
            <a:r>
              <a:rPr lang="ru-RU" sz="1200" dirty="0"/>
              <a:t> </a:t>
            </a:r>
            <a:r>
              <a:rPr lang="ru-RU" sz="1200" dirty="0" err="1"/>
              <a:t>ідентичність</a:t>
            </a:r>
            <a:r>
              <a:rPr lang="ru-RU" sz="1200" dirty="0"/>
              <a:t> та право на </a:t>
            </a:r>
            <a:r>
              <a:rPr lang="ru-RU" sz="1200" dirty="0" err="1"/>
              <a:t>культурне</a:t>
            </a:r>
            <a:r>
              <a:rPr lang="ru-RU" sz="1200" dirty="0"/>
              <a:t> </a:t>
            </a:r>
            <a:r>
              <a:rPr lang="ru-RU" sz="1200" dirty="0" err="1"/>
              <a:t>самовизначення</a:t>
            </a:r>
            <a:r>
              <a:rPr lang="ru-RU" sz="1200" dirty="0"/>
              <a:t>.</a:t>
            </a:r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2387;p83">
            <a:extLst>
              <a:ext uri="{FF2B5EF4-FFF2-40B4-BE49-F238E27FC236}">
                <a16:creationId xmlns:a16="http://schemas.microsoft.com/office/drawing/2014/main" id="{26E76D24-49DD-4EA4-BF3D-F466D7B6131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5340395">
            <a:off x="7673714" y="1321486"/>
            <a:ext cx="1627714" cy="139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8E7EE727-5309-4676-B40F-C5B072BA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539500"/>
            <a:ext cx="7717500" cy="612500"/>
          </a:xfrm>
        </p:spPr>
        <p:txBody>
          <a:bodyPr/>
          <a:lstStyle/>
          <a:p>
            <a:r>
              <a:rPr lang="ru-RU" sz="2400" dirty="0" err="1"/>
              <a:t>Вплив</a:t>
            </a:r>
            <a:r>
              <a:rPr lang="ru-RU" sz="2400" dirty="0"/>
              <a:t> на </a:t>
            </a:r>
            <a:r>
              <a:rPr lang="ru-RU" sz="2400" dirty="0" err="1"/>
              <a:t>сучасне</a:t>
            </a:r>
            <a:r>
              <a:rPr lang="ru-RU" sz="2400" dirty="0"/>
              <a:t> </a:t>
            </a:r>
            <a:r>
              <a:rPr lang="ru-RU" sz="2400" dirty="0" err="1"/>
              <a:t>українське</a:t>
            </a:r>
            <a:r>
              <a:rPr lang="ru-RU" sz="2400" dirty="0"/>
              <a:t> </a:t>
            </a:r>
            <a:r>
              <a:rPr lang="ru-RU" sz="2400" dirty="0" err="1"/>
              <a:t>суспільство</a:t>
            </a:r>
            <a:r>
              <a:rPr lang="ru-RU" sz="2400" dirty="0"/>
              <a:t> </a:t>
            </a:r>
            <a:endParaRPr lang="ru-UA" sz="2400" dirty="0"/>
          </a:p>
        </p:txBody>
      </p:sp>
      <p:pic>
        <p:nvPicPr>
          <p:cNvPr id="14" name="Google Shape;2394;p84">
            <a:extLst>
              <a:ext uri="{FF2B5EF4-FFF2-40B4-BE49-F238E27FC236}">
                <a16:creationId xmlns:a16="http://schemas.microsoft.com/office/drawing/2014/main" id="{4872E906-FC3F-4F4A-8175-03CD886797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146859">
            <a:off x="-643444" y="588592"/>
            <a:ext cx="2065117" cy="206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406;p62">
            <a:extLst>
              <a:ext uri="{FF2B5EF4-FFF2-40B4-BE49-F238E27FC236}">
                <a16:creationId xmlns:a16="http://schemas.microsoft.com/office/drawing/2014/main" id="{AB1F3F62-F1B8-4F42-803B-B74F1A4978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43743">
            <a:off x="-160990" y="1733418"/>
            <a:ext cx="1475132" cy="15825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281FC8B6-4FD1-4B5F-A308-54E188608C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625670"/>
              </p:ext>
            </p:extLst>
          </p:nvPr>
        </p:nvGraphicFramePr>
        <p:xfrm>
          <a:off x="1720914" y="1058378"/>
          <a:ext cx="5888770" cy="373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Google Shape;2231;p81">
            <a:extLst>
              <a:ext uri="{FF2B5EF4-FFF2-40B4-BE49-F238E27FC236}">
                <a16:creationId xmlns:a16="http://schemas.microsoft.com/office/drawing/2014/main" id="{E0F2F37F-A2FB-4B05-9294-644E144931D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798860">
            <a:off x="6698491" y="1976465"/>
            <a:ext cx="3361476" cy="336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417;p63">
            <a:extLst>
              <a:ext uri="{FF2B5EF4-FFF2-40B4-BE49-F238E27FC236}">
                <a16:creationId xmlns:a16="http://schemas.microsoft.com/office/drawing/2014/main" id="{5657D81A-1E90-489A-8306-618778C714A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279612">
            <a:off x="-93202" y="3157747"/>
            <a:ext cx="1612903" cy="17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43;p67">
            <a:extLst>
              <a:ext uri="{FF2B5EF4-FFF2-40B4-BE49-F238E27FC236}">
                <a16:creationId xmlns:a16="http://schemas.microsoft.com/office/drawing/2014/main" id="{BE4F2BA7-A5D1-41CC-91D3-EA49467EAC2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23903" y="154227"/>
            <a:ext cx="1505203" cy="150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3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3DBDB701-7C72-4795-B279-3577F3E54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graphicEl>
                                              <a:dgm id="{3DBDB701-7C72-4795-B279-3577F3E54A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graphicEl>
                                              <a:dgm id="{3DBDB701-7C72-4795-B279-3577F3E54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graphicEl>
                                              <a:dgm id="{3DBDB701-7C72-4795-B279-3577F3E54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A4FC6E31-8B93-43FC-BBAD-BFCEF5B6D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graphicEl>
                                              <a:dgm id="{A4FC6E31-8B93-43FC-BBAD-BFCEF5B6D5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graphicEl>
                                              <a:dgm id="{A4FC6E31-8B93-43FC-BBAD-BFCEF5B6D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>
                                            <p:graphicEl>
                                              <a:dgm id="{A4FC6E31-8B93-43FC-BBAD-BFCEF5B6D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2896A4EE-3188-4A34-BCD9-ADFD550BDB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>
                                            <p:graphicEl>
                                              <a:dgm id="{2896A4EE-3188-4A34-BCD9-ADFD550BDB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>
                                            <p:graphicEl>
                                              <a:dgm id="{2896A4EE-3188-4A34-BCD9-ADFD550BDB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graphicEl>
                                              <a:dgm id="{2896A4EE-3188-4A34-BCD9-ADFD550BDB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82663B3-335F-4A6B-B2E6-A2E396B3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graphicEl>
                                              <a:dgm id="{582663B3-335F-4A6B-B2E6-A2E396B3F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graphicEl>
                                              <a:dgm id="{582663B3-335F-4A6B-B2E6-A2E396B3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graphicEl>
                                              <a:dgm id="{582663B3-335F-4A6B-B2E6-A2E396B3F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07E68EC-BF06-40DE-9F11-4B4A8DA5B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>
                                            <p:graphicEl>
                                              <a:dgm id="{C07E68EC-BF06-40DE-9F11-4B4A8DA5BE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graphicEl>
                                              <a:dgm id="{C07E68EC-BF06-40DE-9F11-4B4A8DA5B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>
                                            <p:graphicEl>
                                              <a:dgm id="{C07E68EC-BF06-40DE-9F11-4B4A8DA5B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EB605BB-7190-4013-8024-960EC0608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>
                                            <p:graphicEl>
                                              <a:dgm id="{5EB605BB-7190-4013-8024-960EC0608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graphicEl>
                                              <a:dgm id="{5EB605BB-7190-4013-8024-960EC0608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graphicEl>
                                              <a:dgm id="{5EB605BB-7190-4013-8024-960EC0608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C70EE45-3638-4F09-8F30-AD1C86997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>
                                            <p:graphicEl>
                                              <a:dgm id="{5C70EE45-3638-4F09-8F30-AD1C86997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>
                                            <p:graphicEl>
                                              <a:dgm id="{5C70EE45-3638-4F09-8F30-AD1C86997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>
                                            <p:graphicEl>
                                              <a:dgm id="{5C70EE45-3638-4F09-8F30-AD1C86997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468AE6B7-5FC8-48F7-AF61-C42A8DB8A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>
                                            <p:graphicEl>
                                              <a:dgm id="{468AE6B7-5FC8-48F7-AF61-C42A8DB8A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>
                                            <p:graphicEl>
                                              <a:dgm id="{468AE6B7-5FC8-48F7-AF61-C42A8DB8A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graphicEl>
                                              <a:dgm id="{468AE6B7-5FC8-48F7-AF61-C42A8DB8A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Google Shape;140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8370">
            <a:off x="-247276" y="1215824"/>
            <a:ext cx="1453752" cy="1252550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1403" name="Google Shape;1403;p62"/>
          <p:cNvSpPr txBox="1">
            <a:spLocks noGrp="1"/>
          </p:cNvSpPr>
          <p:nvPr>
            <p:ph type="title"/>
          </p:nvPr>
        </p:nvSpPr>
        <p:spPr>
          <a:xfrm>
            <a:off x="1939331" y="342011"/>
            <a:ext cx="5312100" cy="9107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err="1"/>
              <a:t>висновок</a:t>
            </a:r>
            <a:endParaRPr sz="5400" dirty="0"/>
          </a:p>
        </p:txBody>
      </p:sp>
      <p:sp>
        <p:nvSpPr>
          <p:cNvPr id="1404" name="Google Shape;1404;p62"/>
          <p:cNvSpPr txBox="1">
            <a:spLocks noGrp="1"/>
          </p:cNvSpPr>
          <p:nvPr>
            <p:ph type="subTitle" idx="1"/>
          </p:nvPr>
        </p:nvSpPr>
        <p:spPr>
          <a:xfrm>
            <a:off x="1296825" y="1252800"/>
            <a:ext cx="5312100" cy="3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Шевченко - великий </a:t>
            </a:r>
            <a:r>
              <a:rPr lang="ru-RU" sz="1400" dirty="0" err="1"/>
              <a:t>український</a:t>
            </a:r>
            <a:r>
              <a:rPr lang="ru-RU" sz="1400" dirty="0"/>
              <a:t> поет, художник та </a:t>
            </a:r>
            <a:r>
              <a:rPr lang="ru-RU" sz="1400" dirty="0" err="1"/>
              <a:t>громадський</a:t>
            </a:r>
            <a:r>
              <a:rPr lang="ru-RU" sz="1400" dirty="0"/>
              <a:t> </a:t>
            </a:r>
            <a:r>
              <a:rPr lang="ru-RU" sz="1400" dirty="0" err="1"/>
              <a:t>діяч</a:t>
            </a:r>
            <a:r>
              <a:rPr lang="ru-RU" sz="140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творчість</a:t>
            </a:r>
            <a:r>
              <a:rPr lang="ru-RU" sz="1400" dirty="0"/>
              <a:t> внесла </a:t>
            </a:r>
            <a:r>
              <a:rPr lang="ru-RU" sz="1400" dirty="0" err="1"/>
              <a:t>значний</a:t>
            </a:r>
            <a:r>
              <a:rPr lang="ru-RU" sz="1400" dirty="0"/>
              <a:t> </a:t>
            </a:r>
            <a:r>
              <a:rPr lang="ru-RU" sz="1400" dirty="0" err="1"/>
              <a:t>внесок</a:t>
            </a:r>
            <a:r>
              <a:rPr lang="ru-RU" sz="1400" dirty="0"/>
              <a:t> у </a:t>
            </a:r>
            <a:r>
              <a:rPr lang="ru-RU" sz="1400" dirty="0" err="1"/>
              <a:t>формування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ідентичності</a:t>
            </a:r>
            <a:r>
              <a:rPr lang="ru-RU" sz="1400" dirty="0"/>
              <a:t> та </a:t>
            </a:r>
            <a:r>
              <a:rPr lang="ru-RU" sz="1400" dirty="0" err="1"/>
              <a:t>самосвідомості</a:t>
            </a:r>
            <a:r>
              <a:rPr lang="ru-RU" sz="1400" dirty="0"/>
              <a:t> </a:t>
            </a:r>
            <a:r>
              <a:rPr lang="ru-RU" sz="1400" dirty="0" err="1"/>
              <a:t>українського</a:t>
            </a:r>
            <a:r>
              <a:rPr lang="ru-RU" sz="1400" dirty="0"/>
              <a:t> народу.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err="1"/>
              <a:t>Ідеали</a:t>
            </a:r>
            <a:r>
              <a:rPr lang="ru-RU" sz="1400" dirty="0"/>
              <a:t> </a:t>
            </a:r>
            <a:r>
              <a:rPr lang="ru-RU" sz="1400" dirty="0" err="1"/>
              <a:t>свободи</a:t>
            </a:r>
            <a:r>
              <a:rPr lang="ru-RU" sz="1400" dirty="0"/>
              <a:t>, </a:t>
            </a:r>
            <a:r>
              <a:rPr lang="ru-RU" sz="1400" dirty="0" err="1"/>
              <a:t>справедливості</a:t>
            </a:r>
            <a:r>
              <a:rPr lang="ru-RU" sz="1400" dirty="0"/>
              <a:t> та </a:t>
            </a:r>
            <a:r>
              <a:rPr lang="ru-RU" sz="1400" dirty="0" err="1"/>
              <a:t>гідності</a:t>
            </a:r>
            <a:r>
              <a:rPr lang="ru-RU" sz="1400" dirty="0"/>
              <a:t>, </a:t>
            </a:r>
            <a:r>
              <a:rPr lang="ru-RU" sz="1400" dirty="0" err="1"/>
              <a:t>висловлені</a:t>
            </a:r>
            <a:r>
              <a:rPr lang="ru-RU" sz="1400" dirty="0"/>
              <a:t> Шевченком, </a:t>
            </a:r>
            <a:r>
              <a:rPr lang="ru-RU" sz="1400" dirty="0" err="1"/>
              <a:t>залишаються</a:t>
            </a:r>
            <a:r>
              <a:rPr lang="ru-RU" sz="1400" dirty="0"/>
              <a:t> </a:t>
            </a:r>
            <a:r>
              <a:rPr lang="ru-RU" sz="1400" dirty="0" err="1"/>
              <a:t>актуальними</a:t>
            </a:r>
            <a:r>
              <a:rPr lang="ru-RU" sz="1400" dirty="0"/>
              <a:t> й </a:t>
            </a:r>
            <a:r>
              <a:rPr lang="ru-RU" sz="1400" dirty="0" err="1"/>
              <a:t>сьогодні</a:t>
            </a:r>
            <a:r>
              <a:rPr lang="ru-RU" sz="1400" dirty="0"/>
              <a:t>, </a:t>
            </a:r>
            <a:r>
              <a:rPr lang="ru-RU" sz="1400" dirty="0" err="1"/>
              <a:t>надихаючи</a:t>
            </a:r>
            <a:r>
              <a:rPr lang="ru-RU" sz="1400" dirty="0"/>
              <a:t> до </a:t>
            </a:r>
            <a:r>
              <a:rPr lang="ru-RU" sz="1400" dirty="0" err="1"/>
              <a:t>боротьби</a:t>
            </a:r>
            <a:r>
              <a:rPr lang="ru-RU" sz="1400" dirty="0"/>
              <a:t> за права та </a:t>
            </a:r>
            <a:r>
              <a:rPr lang="ru-RU" sz="1400" dirty="0" err="1"/>
              <a:t>свободи</a:t>
            </a:r>
            <a:r>
              <a:rPr lang="ru-RU" sz="140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активне</a:t>
            </a:r>
            <a:r>
              <a:rPr lang="ru-RU" sz="1400" dirty="0"/>
              <a:t> </a:t>
            </a:r>
            <a:r>
              <a:rPr lang="ru-RU" sz="1400" dirty="0" err="1"/>
              <a:t>використання</a:t>
            </a:r>
            <a:r>
              <a:rPr lang="ru-RU" sz="1400" dirty="0"/>
              <a:t>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мови</a:t>
            </a:r>
            <a:r>
              <a:rPr lang="ru-RU" sz="1400" dirty="0"/>
              <a:t> </a:t>
            </a:r>
            <a:r>
              <a:rPr lang="ru-RU" sz="1400" dirty="0" err="1"/>
              <a:t>сприяло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</a:t>
            </a:r>
            <a:r>
              <a:rPr lang="ru-RU" sz="1400" dirty="0" err="1"/>
              <a:t>укріпленню</a:t>
            </a:r>
            <a:r>
              <a:rPr lang="ru-RU" sz="1400" dirty="0"/>
              <a:t> як символу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ідентичності</a:t>
            </a:r>
            <a:r>
              <a:rPr lang="ru-RU" sz="1400" dirty="0"/>
              <a:t> та культурного </a:t>
            </a:r>
            <a:r>
              <a:rPr lang="ru-RU" sz="1400" dirty="0" err="1"/>
              <a:t>спадку</a:t>
            </a:r>
            <a:r>
              <a:rPr lang="ru-RU" sz="140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err="1"/>
              <a:t>Спадок</a:t>
            </a:r>
            <a:r>
              <a:rPr lang="ru-RU" sz="1400" dirty="0"/>
              <a:t> Шевченка </a:t>
            </a:r>
            <a:r>
              <a:rPr lang="ru-RU" sz="1400" dirty="0" err="1"/>
              <a:t>відчутний</a:t>
            </a:r>
            <a:r>
              <a:rPr lang="ru-RU" sz="1400" dirty="0"/>
              <a:t> у </a:t>
            </a:r>
            <a:r>
              <a:rPr lang="ru-RU" sz="1400" dirty="0" err="1"/>
              <a:t>сучасному</a:t>
            </a:r>
            <a:r>
              <a:rPr lang="ru-RU" sz="1400" dirty="0"/>
              <a:t> </a:t>
            </a:r>
            <a:r>
              <a:rPr lang="ru-RU" sz="1400" dirty="0" err="1"/>
              <a:t>мистецтві</a:t>
            </a:r>
            <a:r>
              <a:rPr lang="ru-RU" sz="1400" dirty="0"/>
              <a:t> та </a:t>
            </a:r>
            <a:r>
              <a:rPr lang="ru-RU" sz="1400" dirty="0" err="1"/>
              <a:t>літературі</a:t>
            </a:r>
            <a:r>
              <a:rPr lang="ru-RU" sz="1400" dirty="0"/>
              <a:t>, де художники і </a:t>
            </a:r>
            <a:r>
              <a:rPr lang="ru-RU" sz="1400" dirty="0" err="1"/>
              <a:t>письменники</a:t>
            </a:r>
            <a:r>
              <a:rPr lang="ru-RU" sz="1400" dirty="0"/>
              <a:t> </a:t>
            </a:r>
            <a:r>
              <a:rPr lang="ru-RU" sz="1400" dirty="0" err="1"/>
              <a:t>продовжують</a:t>
            </a:r>
            <a:r>
              <a:rPr lang="ru-RU" sz="1400" dirty="0"/>
              <a:t> </a:t>
            </a:r>
            <a:r>
              <a:rPr lang="ru-RU" sz="1400" dirty="0" err="1"/>
              <a:t>розвивати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теми та </a:t>
            </a:r>
            <a:r>
              <a:rPr lang="ru-RU" sz="1400" dirty="0" err="1"/>
              <a:t>мотиви</a:t>
            </a:r>
            <a:r>
              <a:rPr lang="ru-RU" sz="1400" dirty="0"/>
              <a:t>.</a:t>
            </a:r>
          </a:p>
        </p:txBody>
      </p:sp>
      <p:pic>
        <p:nvPicPr>
          <p:cNvPr id="1405" name="Google Shape;140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8350" y="931575"/>
            <a:ext cx="1719450" cy="9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43743">
            <a:off x="179067" y="1507189"/>
            <a:ext cx="678616" cy="116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Taras Shevchenko - Wikipedia">
            <a:extLst>
              <a:ext uri="{FF2B5EF4-FFF2-40B4-BE49-F238E27FC236}">
                <a16:creationId xmlns:a16="http://schemas.microsoft.com/office/drawing/2014/main" id="{281B3366-5F8B-4667-AD46-3BBF05FD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25" y="1412963"/>
            <a:ext cx="2028269" cy="258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63"/>
          <p:cNvGrpSpPr/>
          <p:nvPr/>
        </p:nvGrpSpPr>
        <p:grpSpPr>
          <a:xfrm>
            <a:off x="1536849" y="887587"/>
            <a:ext cx="6070301" cy="3368326"/>
            <a:chOff x="1536849" y="887587"/>
            <a:chExt cx="6070301" cy="3368326"/>
          </a:xfrm>
        </p:grpSpPr>
        <p:pic>
          <p:nvPicPr>
            <p:cNvPr id="1412" name="Google Shape;1412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1536849" y="887594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413" name="Google Shape;1413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4" name="Google Shape;1414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5" name="Google Shape;1415;p63"/>
          <p:cNvSpPr txBox="1">
            <a:spLocks noGrp="1"/>
          </p:cNvSpPr>
          <p:nvPr>
            <p:ph type="title"/>
          </p:nvPr>
        </p:nvSpPr>
        <p:spPr>
          <a:xfrm>
            <a:off x="1631925" y="2057531"/>
            <a:ext cx="56784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Дякую за увагу!</a:t>
            </a:r>
            <a:endParaRPr dirty="0"/>
          </a:p>
        </p:txBody>
      </p:sp>
      <p:pic>
        <p:nvPicPr>
          <p:cNvPr id="1417" name="Google Shape;141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41352">
            <a:off x="7120774" y="1669692"/>
            <a:ext cx="1612903" cy="172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" name="Google Shape;13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4889">
            <a:off x="6053425" y="1030843"/>
            <a:ext cx="704601" cy="607089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10" name="Google Shape;13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4889">
            <a:off x="2301276" y="1030843"/>
            <a:ext cx="704601" cy="607089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11" name="Google Shape;13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4889">
            <a:off x="4242260" y="2705224"/>
            <a:ext cx="704601" cy="607089"/>
          </a:xfrm>
          <a:prstGeom prst="rect">
            <a:avLst/>
          </a:prstGeom>
          <a:noFill/>
          <a:ln>
            <a:noFill/>
          </a:ln>
          <a:effectLst>
            <a:outerShdw blurRad="14288" dist="28575" dir="7680000" algn="bl" rotWithShape="0">
              <a:srgbClr val="000000">
                <a:alpha val="9000"/>
              </a:srgbClr>
            </a:outerShdw>
          </a:effectLst>
        </p:spPr>
      </p:pic>
      <p:sp>
        <p:nvSpPr>
          <p:cNvPr id="1312" name="Google Shape;1312;p5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Зміст</a:t>
            </a:r>
            <a:endParaRPr dirty="0"/>
          </a:p>
        </p:txBody>
      </p:sp>
      <p:sp>
        <p:nvSpPr>
          <p:cNvPr id="1313" name="Google Shape;1313;p58"/>
          <p:cNvSpPr txBox="1">
            <a:spLocks noGrp="1"/>
          </p:cNvSpPr>
          <p:nvPr>
            <p:ph type="title" idx="2"/>
          </p:nvPr>
        </p:nvSpPr>
        <p:spPr>
          <a:xfrm>
            <a:off x="2329630" y="963012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hlink"/>
                </a:solidFill>
                <a:uFill>
                  <a:noFill/>
                </a:uFill>
                <a:hlinkClick r:id="rId4" action="ppaction://hlinksldjump"/>
              </a:rPr>
              <a:t>01</a:t>
            </a:r>
            <a:endParaRPr dirty="0"/>
          </a:p>
        </p:txBody>
      </p:sp>
      <p:sp>
        <p:nvSpPr>
          <p:cNvPr id="1314" name="Google Shape;1314;p58"/>
          <p:cNvSpPr txBox="1">
            <a:spLocks noGrp="1"/>
          </p:cNvSpPr>
          <p:nvPr>
            <p:ph type="title" idx="3"/>
          </p:nvPr>
        </p:nvSpPr>
        <p:spPr>
          <a:xfrm>
            <a:off x="1256250" y="1534343"/>
            <a:ext cx="29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Біографічна</a:t>
            </a: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довідка</a:t>
            </a: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 про Тараса Шевченка</a:t>
            </a:r>
            <a:endParaRPr sz="1600" dirty="0"/>
          </a:p>
        </p:txBody>
      </p:sp>
      <p:sp>
        <p:nvSpPr>
          <p:cNvPr id="1315" name="Google Shape;1315;p58"/>
          <p:cNvSpPr txBox="1">
            <a:spLocks noGrp="1"/>
          </p:cNvSpPr>
          <p:nvPr>
            <p:ph type="subTitle" idx="1"/>
          </p:nvPr>
        </p:nvSpPr>
        <p:spPr>
          <a:xfrm>
            <a:off x="1256250" y="2032016"/>
            <a:ext cx="2964000" cy="10044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100" dirty="0" err="1"/>
              <a:t>Життєвий</a:t>
            </a:r>
            <a:r>
              <a:rPr lang="ru-RU" sz="1100" dirty="0"/>
              <a:t> шлях</a:t>
            </a:r>
          </a:p>
          <a:p>
            <a:pPr marL="285750" lvl="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100" dirty="0" err="1"/>
              <a:t>Важливі</a:t>
            </a:r>
            <a:r>
              <a:rPr lang="ru-RU" sz="1100" dirty="0"/>
              <a:t> </a:t>
            </a:r>
            <a:r>
              <a:rPr lang="ru-RU" sz="1100" dirty="0" err="1"/>
              <a:t>події</a:t>
            </a:r>
            <a:r>
              <a:rPr lang="ru-RU" sz="1100" dirty="0"/>
              <a:t> та </a:t>
            </a:r>
            <a:r>
              <a:rPr lang="ru-RU" sz="1100" dirty="0" err="1"/>
              <a:t>внесок</a:t>
            </a:r>
            <a:r>
              <a:rPr lang="ru-RU" sz="1100" dirty="0"/>
              <a:t> в </a:t>
            </a:r>
            <a:r>
              <a:rPr lang="ru-RU" sz="1100" dirty="0" err="1"/>
              <a:t>українську</a:t>
            </a:r>
            <a:r>
              <a:rPr lang="ru-RU" sz="1100" dirty="0"/>
              <a:t> культуру</a:t>
            </a:r>
          </a:p>
        </p:txBody>
      </p:sp>
      <p:sp>
        <p:nvSpPr>
          <p:cNvPr id="1316" name="Google Shape;1316;p58"/>
          <p:cNvSpPr txBox="1">
            <a:spLocks noGrp="1"/>
          </p:cNvSpPr>
          <p:nvPr>
            <p:ph type="title" idx="4"/>
          </p:nvPr>
        </p:nvSpPr>
        <p:spPr>
          <a:xfrm>
            <a:off x="4270564" y="2637395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hlink"/>
                </a:solidFill>
                <a:uFill>
                  <a:noFill/>
                </a:uFill>
                <a:hlinkClick r:id="rId5" action="ppaction://hlinksldjump"/>
              </a:rPr>
              <a:t>03</a:t>
            </a:r>
            <a:endParaRPr dirty="0"/>
          </a:p>
        </p:txBody>
      </p:sp>
      <p:sp>
        <p:nvSpPr>
          <p:cNvPr id="1317" name="Google Shape;1317;p58"/>
          <p:cNvSpPr txBox="1">
            <a:spLocks noGrp="1"/>
          </p:cNvSpPr>
          <p:nvPr>
            <p:ph type="title" idx="5"/>
          </p:nvPr>
        </p:nvSpPr>
        <p:spPr>
          <a:xfrm>
            <a:off x="2631389" y="3103846"/>
            <a:ext cx="3926341" cy="567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Вплив</a:t>
            </a: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 Тараса Шевченка на </a:t>
            </a:r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національну</a:t>
            </a:r>
            <a:b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</a:b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ідентичність</a:t>
            </a: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України</a:t>
            </a:r>
            <a:endParaRPr sz="1600" dirty="0"/>
          </a:p>
        </p:txBody>
      </p:sp>
      <p:sp>
        <p:nvSpPr>
          <p:cNvPr id="1318" name="Google Shape;1318;p58"/>
          <p:cNvSpPr txBox="1">
            <a:spLocks noGrp="1"/>
          </p:cNvSpPr>
          <p:nvPr>
            <p:ph type="subTitle" idx="6"/>
          </p:nvPr>
        </p:nvSpPr>
        <p:spPr>
          <a:xfrm>
            <a:off x="2082842" y="3617156"/>
            <a:ext cx="5023435" cy="1025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200" dirty="0"/>
              <a:t>Роль у </a:t>
            </a:r>
            <a:r>
              <a:rPr lang="ru-RU" sz="1200" dirty="0" err="1"/>
              <a:t>формуванні</a:t>
            </a:r>
            <a:r>
              <a:rPr lang="ru-RU" sz="1200" dirty="0"/>
              <a:t> </a:t>
            </a:r>
            <a:r>
              <a:rPr lang="ru-RU" sz="1200" dirty="0" err="1"/>
              <a:t>української</a:t>
            </a:r>
            <a:r>
              <a:rPr lang="ru-RU" sz="1200" dirty="0"/>
              <a:t> </a:t>
            </a:r>
            <a:r>
              <a:rPr lang="ru-RU" sz="1200" dirty="0" err="1"/>
              <a:t>свідомості</a:t>
            </a:r>
            <a:endParaRPr lang="ru-RU" sz="1200" dirty="0"/>
          </a:p>
          <a:p>
            <a:pPr marL="171450" lvl="0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200" dirty="0"/>
              <a:t>Шевченко як символ </a:t>
            </a:r>
            <a:r>
              <a:rPr lang="ru-RU" sz="1200" dirty="0" err="1"/>
              <a:t>боротьби</a:t>
            </a:r>
            <a:r>
              <a:rPr lang="ru-RU" sz="1200" dirty="0"/>
              <a:t> за </a:t>
            </a:r>
            <a:r>
              <a:rPr lang="ru-RU" sz="1200" dirty="0" err="1"/>
              <a:t>національні</a:t>
            </a:r>
            <a:r>
              <a:rPr lang="ru-RU" sz="1200" dirty="0"/>
              <a:t> права</a:t>
            </a:r>
          </a:p>
          <a:p>
            <a:pPr marL="171450" lvl="0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200" dirty="0" err="1"/>
              <a:t>Його</a:t>
            </a:r>
            <a:r>
              <a:rPr lang="ru-RU" sz="1200" dirty="0"/>
              <a:t> </a:t>
            </a:r>
            <a:r>
              <a:rPr lang="ru-RU" sz="1200" dirty="0" err="1"/>
              <a:t>вплив</a:t>
            </a:r>
            <a:r>
              <a:rPr lang="ru-RU" sz="1200" dirty="0"/>
              <a:t> на </a:t>
            </a:r>
            <a:r>
              <a:rPr lang="ru-RU" sz="1200" dirty="0" err="1"/>
              <a:t>сучасне</a:t>
            </a:r>
            <a:r>
              <a:rPr lang="ru-RU" sz="1200" dirty="0"/>
              <a:t> </a:t>
            </a:r>
            <a:r>
              <a:rPr lang="ru-RU" sz="1200" dirty="0" err="1"/>
              <a:t>українське</a:t>
            </a:r>
            <a:r>
              <a:rPr lang="ru-RU" sz="1200" dirty="0"/>
              <a:t> </a:t>
            </a:r>
            <a:r>
              <a:rPr lang="ru-RU" sz="1200" dirty="0" err="1"/>
              <a:t>суспільство</a:t>
            </a:r>
            <a:endParaRPr lang="ru-RU" sz="1200" dirty="0"/>
          </a:p>
        </p:txBody>
      </p:sp>
      <p:sp>
        <p:nvSpPr>
          <p:cNvPr id="1319" name="Google Shape;1319;p58"/>
          <p:cNvSpPr txBox="1">
            <a:spLocks noGrp="1"/>
          </p:cNvSpPr>
          <p:nvPr>
            <p:ph type="title" idx="7"/>
          </p:nvPr>
        </p:nvSpPr>
        <p:spPr>
          <a:xfrm>
            <a:off x="6081664" y="963012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 action="ppaction://hlinksldjump"/>
              </a:rPr>
              <a:t>02</a:t>
            </a:r>
            <a:endParaRPr/>
          </a:p>
        </p:txBody>
      </p:sp>
      <p:sp>
        <p:nvSpPr>
          <p:cNvPr id="1320" name="Google Shape;1320;p58"/>
          <p:cNvSpPr txBox="1">
            <a:spLocks noGrp="1"/>
          </p:cNvSpPr>
          <p:nvPr>
            <p:ph type="title" idx="8"/>
          </p:nvPr>
        </p:nvSpPr>
        <p:spPr>
          <a:xfrm>
            <a:off x="4923664" y="1495552"/>
            <a:ext cx="2964000" cy="10044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Символіка</a:t>
            </a: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 у </a:t>
            </a:r>
            <a:r>
              <a:rPr lang="ru-RU" sz="1600" dirty="0" err="1">
                <a:solidFill>
                  <a:schemeClr val="hlink"/>
                </a:solidFill>
                <a:uFill>
                  <a:noFill/>
                </a:uFill>
              </a:rPr>
              <a:t>творах</a:t>
            </a: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 Тараса Шевченка</a:t>
            </a:r>
            <a:endParaRPr sz="1600" dirty="0"/>
          </a:p>
        </p:txBody>
      </p:sp>
      <p:sp>
        <p:nvSpPr>
          <p:cNvPr id="1321" name="Google Shape;1321;p58"/>
          <p:cNvSpPr txBox="1">
            <a:spLocks noGrp="1"/>
          </p:cNvSpPr>
          <p:nvPr>
            <p:ph type="subTitle" idx="9"/>
          </p:nvPr>
        </p:nvSpPr>
        <p:spPr>
          <a:xfrm>
            <a:off x="4923664" y="1989112"/>
            <a:ext cx="2964000" cy="1610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100" dirty="0" err="1"/>
              <a:t>Поетичні</a:t>
            </a:r>
            <a:r>
              <a:rPr lang="ru-RU" sz="1100" dirty="0"/>
              <a:t> </a:t>
            </a:r>
            <a:r>
              <a:rPr lang="ru-RU" sz="1100" dirty="0" err="1"/>
              <a:t>образи</a:t>
            </a:r>
            <a:endParaRPr lang="ru-RU" sz="1100" dirty="0"/>
          </a:p>
          <a:p>
            <a:pPr marL="171450" lvl="0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100" dirty="0" err="1"/>
              <a:t>Символічні</a:t>
            </a:r>
            <a:r>
              <a:rPr lang="ru-RU" sz="1100" dirty="0"/>
              <a:t> </a:t>
            </a:r>
            <a:r>
              <a:rPr lang="ru-RU" sz="1100" dirty="0" err="1"/>
              <a:t>мотиви</a:t>
            </a:r>
            <a:r>
              <a:rPr lang="ru-RU" sz="1100" dirty="0"/>
              <a:t> та </a:t>
            </a:r>
            <a:r>
              <a:rPr lang="ru-RU" sz="1100" dirty="0" err="1"/>
              <a:t>образи</a:t>
            </a:r>
            <a:endParaRPr lang="ru-RU" sz="1100" dirty="0"/>
          </a:p>
          <a:p>
            <a:pPr marL="171450" lvl="0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1100" dirty="0" err="1"/>
              <a:t>Ідейний</a:t>
            </a:r>
            <a:r>
              <a:rPr lang="ru-RU" sz="1100" dirty="0"/>
              <a:t> </a:t>
            </a:r>
            <a:r>
              <a:rPr lang="ru-RU" sz="1100" dirty="0" err="1"/>
              <a:t>зміст</a:t>
            </a:r>
            <a:r>
              <a:rPr lang="ru-RU" sz="1100" dirty="0"/>
              <a:t> </a:t>
            </a:r>
            <a:r>
              <a:rPr lang="ru-RU" sz="1100" dirty="0" err="1"/>
              <a:t>творів</a:t>
            </a:r>
            <a:endParaRPr lang="ru-RU" sz="1100" dirty="0"/>
          </a:p>
        </p:txBody>
      </p:sp>
      <p:pic>
        <p:nvPicPr>
          <p:cNvPr id="1325" name="Google Shape;132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35436">
            <a:off x="8340628" y="3245525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26" name="Google Shape;1326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963197">
            <a:off x="8489190" y="3922792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2612" y="2904273"/>
            <a:ext cx="748736" cy="74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130045">
            <a:off x="584303" y="560763"/>
            <a:ext cx="408475" cy="70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310;p117">
            <a:extLst>
              <a:ext uri="{FF2B5EF4-FFF2-40B4-BE49-F238E27FC236}">
                <a16:creationId xmlns:a16="http://schemas.microsoft.com/office/drawing/2014/main" id="{9D378B41-C1B1-4A42-AEBB-1D34DFCA65A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19500">
            <a:off x="-183336" y="706123"/>
            <a:ext cx="808444" cy="157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Google Shape;138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8365">
            <a:off x="3986305" y="1321912"/>
            <a:ext cx="1233816" cy="1063051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88" name="Google Shape;138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961" y="1936950"/>
            <a:ext cx="902018" cy="18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60941">
            <a:off x="-450660" y="1428141"/>
            <a:ext cx="1757180" cy="1205804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1390" name="Google Shape;1390;p61"/>
          <p:cNvSpPr txBox="1">
            <a:spLocks noGrp="1"/>
          </p:cNvSpPr>
          <p:nvPr>
            <p:ph type="title"/>
          </p:nvPr>
        </p:nvSpPr>
        <p:spPr>
          <a:xfrm>
            <a:off x="1077867" y="2807840"/>
            <a:ext cx="6988115" cy="1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Біографічні дані</a:t>
            </a:r>
            <a:endParaRPr dirty="0"/>
          </a:p>
        </p:txBody>
      </p:sp>
      <p:sp>
        <p:nvSpPr>
          <p:cNvPr id="1392" name="Google Shape;1392;p61"/>
          <p:cNvSpPr txBox="1">
            <a:spLocks noGrp="1"/>
          </p:cNvSpPr>
          <p:nvPr>
            <p:ph type="title" idx="2"/>
          </p:nvPr>
        </p:nvSpPr>
        <p:spPr>
          <a:xfrm>
            <a:off x="3489975" y="1236038"/>
            <a:ext cx="2163900" cy="12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1393" name="Google Shape;139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46121">
            <a:off x="7515812" y="827927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94" name="Google Shape;1394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000">
            <a:off x="7876766" y="1583429"/>
            <a:ext cx="1493508" cy="199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200012">
            <a:off x="7912243" y="572789"/>
            <a:ext cx="814722" cy="139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299352">
            <a:off x="510758" y="2737589"/>
            <a:ext cx="268442" cy="4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730655">
            <a:off x="274157" y="2101373"/>
            <a:ext cx="149251" cy="25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05;p62">
            <a:extLst>
              <a:ext uri="{FF2B5EF4-FFF2-40B4-BE49-F238E27FC236}">
                <a16:creationId xmlns:a16="http://schemas.microsoft.com/office/drawing/2014/main" id="{56D6CDEB-BA32-43AA-A179-CB41573C30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1753" y="1068980"/>
            <a:ext cx="1719450" cy="9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06;p62">
            <a:extLst>
              <a:ext uri="{FF2B5EF4-FFF2-40B4-BE49-F238E27FC236}">
                <a16:creationId xmlns:a16="http://schemas.microsoft.com/office/drawing/2014/main" id="{E43B2464-E4F5-4F9F-9FC5-7736D2F5086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943743">
            <a:off x="151720" y="1450257"/>
            <a:ext cx="678616" cy="116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Google Shape;135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0626" y="2007847"/>
            <a:ext cx="3147423" cy="2011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60"/>
          <p:cNvSpPr txBox="1">
            <a:spLocks noGrp="1"/>
          </p:cNvSpPr>
          <p:nvPr>
            <p:ph type="title"/>
          </p:nvPr>
        </p:nvSpPr>
        <p:spPr>
          <a:xfrm>
            <a:off x="713250" y="34325"/>
            <a:ext cx="7717500" cy="10311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br>
              <a:rPr lang="ru-RU" dirty="0"/>
            </a:br>
            <a:r>
              <a:rPr lang="ru-RU" sz="2800" dirty="0" err="1"/>
              <a:t>Життєпис</a:t>
            </a:r>
            <a:r>
              <a:rPr lang="ru-RU" sz="2800" dirty="0"/>
              <a:t> Тараса Шевченка</a:t>
            </a:r>
            <a:endParaRPr dirty="0"/>
          </a:p>
        </p:txBody>
      </p:sp>
      <p:sp>
        <p:nvSpPr>
          <p:cNvPr id="1371" name="Google Shape;1371;p60"/>
          <p:cNvSpPr txBox="1">
            <a:spLocks noGrp="1"/>
          </p:cNvSpPr>
          <p:nvPr>
            <p:ph type="subTitle" idx="8"/>
          </p:nvPr>
        </p:nvSpPr>
        <p:spPr>
          <a:xfrm>
            <a:off x="696756" y="2075354"/>
            <a:ext cx="2929500" cy="2620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dirty="0"/>
              <a:t>1840: </a:t>
            </a:r>
            <a:r>
              <a:rPr lang="ru-RU" sz="1400" dirty="0" err="1"/>
              <a:t>Виходження</a:t>
            </a:r>
            <a:r>
              <a:rPr lang="ru-RU" sz="1400" dirty="0"/>
              <a:t> </a:t>
            </a:r>
            <a:r>
              <a:rPr lang="ru-RU" sz="1400" dirty="0" err="1"/>
              <a:t>першої</a:t>
            </a:r>
            <a:r>
              <a:rPr lang="ru-RU" sz="1400" dirty="0"/>
              <a:t> </a:t>
            </a:r>
            <a:r>
              <a:rPr lang="ru-RU" sz="1400" dirty="0" err="1"/>
              <a:t>поетичної</a:t>
            </a:r>
            <a:r>
              <a:rPr lang="ru-RU" sz="1400" dirty="0"/>
              <a:t> </a:t>
            </a:r>
            <a:r>
              <a:rPr lang="ru-RU" sz="1400" dirty="0" err="1"/>
              <a:t>збірки</a:t>
            </a:r>
            <a:r>
              <a:rPr lang="ru-RU" sz="1400" dirty="0"/>
              <a:t> "</a:t>
            </a:r>
            <a:r>
              <a:rPr lang="ru-RU" sz="1400" dirty="0" err="1"/>
              <a:t>Кобзар</a:t>
            </a:r>
            <a:r>
              <a:rPr lang="ru-RU" sz="1400" dirty="0"/>
              <a:t>".</a:t>
            </a:r>
          </a:p>
          <a:p>
            <a:pPr marL="0" lvl="0" indent="0">
              <a:spcAft>
                <a:spcPts val="1200"/>
              </a:spcAft>
            </a:pPr>
            <a:r>
              <a:rPr lang="ru-RU" sz="1400" dirty="0"/>
              <a:t>1843: </a:t>
            </a:r>
            <a:r>
              <a:rPr lang="ru-RU" sz="1400" dirty="0" err="1"/>
              <a:t>Засуджений</a:t>
            </a:r>
            <a:r>
              <a:rPr lang="ru-RU" sz="1400" dirty="0"/>
              <a:t> до </a:t>
            </a:r>
            <a:r>
              <a:rPr lang="ru-RU" sz="1400" dirty="0" err="1"/>
              <a:t>вигнання</a:t>
            </a:r>
            <a:r>
              <a:rPr lang="ru-RU" sz="1400" dirty="0"/>
              <a:t> за </a:t>
            </a:r>
            <a:r>
              <a:rPr lang="ru-RU" sz="1400" dirty="0" err="1"/>
              <a:t>політичну</a:t>
            </a:r>
            <a:r>
              <a:rPr lang="ru-RU" sz="1400" dirty="0"/>
              <a:t> </a:t>
            </a:r>
            <a:r>
              <a:rPr lang="ru-RU" sz="1400" dirty="0" err="1"/>
              <a:t>діяльність</a:t>
            </a:r>
            <a:r>
              <a:rPr lang="ru-RU" sz="1400" dirty="0"/>
              <a:t>.</a:t>
            </a:r>
          </a:p>
          <a:p>
            <a:pPr marL="0" lvl="0" indent="0">
              <a:spcAft>
                <a:spcPts val="1200"/>
              </a:spcAft>
            </a:pPr>
            <a:r>
              <a:rPr lang="ru-RU" sz="1400" dirty="0"/>
              <a:t>1847: </a:t>
            </a:r>
            <a:r>
              <a:rPr lang="ru-RU" sz="1400" dirty="0" err="1"/>
              <a:t>Виходження</a:t>
            </a:r>
            <a:r>
              <a:rPr lang="ru-RU" sz="1400" dirty="0"/>
              <a:t> </a:t>
            </a:r>
            <a:r>
              <a:rPr lang="ru-RU" sz="1400" dirty="0" err="1"/>
              <a:t>другої</a:t>
            </a:r>
            <a:r>
              <a:rPr lang="ru-RU" sz="1400" dirty="0"/>
              <a:t> </a:t>
            </a:r>
            <a:r>
              <a:rPr lang="ru-RU" sz="1400" dirty="0" err="1"/>
              <a:t>збірки</a:t>
            </a:r>
            <a:r>
              <a:rPr lang="ru-RU" sz="1400" dirty="0"/>
              <a:t> "</a:t>
            </a:r>
            <a:r>
              <a:rPr lang="ru-RU" sz="1400" dirty="0" err="1"/>
              <a:t>Кобзар</a:t>
            </a:r>
            <a:r>
              <a:rPr lang="ru-RU" sz="1400" dirty="0"/>
              <a:t>".</a:t>
            </a:r>
          </a:p>
          <a:p>
            <a:pPr marL="0" lvl="0" indent="0">
              <a:spcAft>
                <a:spcPts val="1200"/>
              </a:spcAft>
            </a:pPr>
            <a:r>
              <a:rPr lang="ru-RU" sz="1400" dirty="0"/>
              <a:t>1857: </a:t>
            </a:r>
            <a:r>
              <a:rPr lang="ru-RU" sz="1400" dirty="0" err="1"/>
              <a:t>Визволений</a:t>
            </a:r>
            <a:r>
              <a:rPr lang="ru-RU" sz="1400" dirty="0"/>
              <a:t> з </a:t>
            </a:r>
            <a:r>
              <a:rPr lang="ru-RU" sz="1400" dirty="0" err="1"/>
              <a:t>кріпацтва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відомчої</a:t>
            </a:r>
            <a:r>
              <a:rPr lang="ru-RU" sz="1400" dirty="0"/>
              <a:t> </a:t>
            </a:r>
            <a:r>
              <a:rPr lang="ru-RU" sz="1400" dirty="0" err="1"/>
              <a:t>подорожі</a:t>
            </a:r>
            <a:r>
              <a:rPr lang="ru-RU" sz="1400" dirty="0"/>
              <a:t> в Санкт-</a:t>
            </a:r>
            <a:r>
              <a:rPr lang="ru-RU" sz="1400" dirty="0" err="1"/>
              <a:t>Петербурзі</a:t>
            </a:r>
            <a:r>
              <a:rPr lang="ru-RU" sz="1400" dirty="0"/>
              <a:t>.</a:t>
            </a:r>
            <a:endParaRPr sz="1400" dirty="0"/>
          </a:p>
        </p:txBody>
      </p:sp>
      <p:pic>
        <p:nvPicPr>
          <p:cNvPr id="1372" name="Google Shape;1372;p60"/>
          <p:cNvPicPr preferRelativeResize="0"/>
          <p:nvPr/>
        </p:nvPicPr>
        <p:blipFill>
          <a:blip r:embed="rId4"/>
          <a:srcRect/>
          <a:stretch/>
        </p:blipFill>
        <p:spPr>
          <a:xfrm>
            <a:off x="3818937" y="1927403"/>
            <a:ext cx="1506126" cy="1909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7" name="Google Shape;1377;p60"/>
          <p:cNvGrpSpPr/>
          <p:nvPr/>
        </p:nvGrpSpPr>
        <p:grpSpPr>
          <a:xfrm>
            <a:off x="7942123" y="2759250"/>
            <a:ext cx="1910752" cy="1410488"/>
            <a:chOff x="7923050" y="2720689"/>
            <a:chExt cx="1910752" cy="1410488"/>
          </a:xfrm>
        </p:grpSpPr>
        <p:pic>
          <p:nvPicPr>
            <p:cNvPr id="1378" name="Google Shape;1378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27048">
              <a:off x="8012587" y="2913151"/>
              <a:ext cx="1731677" cy="960898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9000"/>
                </a:srgbClr>
              </a:outerShdw>
            </a:effectLst>
          </p:spPr>
        </p:pic>
        <p:grpSp>
          <p:nvGrpSpPr>
            <p:cNvPr id="1379" name="Google Shape;1379;p60"/>
            <p:cNvGrpSpPr/>
            <p:nvPr/>
          </p:nvGrpSpPr>
          <p:grpSpPr>
            <a:xfrm>
              <a:off x="8419661" y="3170001"/>
              <a:ext cx="864294" cy="961176"/>
              <a:chOff x="8170286" y="2623751"/>
              <a:chExt cx="864294" cy="961176"/>
            </a:xfrm>
          </p:grpSpPr>
          <p:pic>
            <p:nvPicPr>
              <p:cNvPr id="1380" name="Google Shape;1380;p6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8170286" y="2929949"/>
                <a:ext cx="452201" cy="4522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1" name="Google Shape;1381;p6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662597" y="3212938"/>
                <a:ext cx="371983" cy="3719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2" name="Google Shape;1382;p6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8457896" y="2623751"/>
                <a:ext cx="371983" cy="3719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65" name="Google Shape;1365;p60"/>
          <p:cNvSpPr txBox="1">
            <a:spLocks noGrp="1"/>
          </p:cNvSpPr>
          <p:nvPr>
            <p:ph type="subTitle" idx="1"/>
          </p:nvPr>
        </p:nvSpPr>
        <p:spPr>
          <a:xfrm>
            <a:off x="1201877" y="1197180"/>
            <a:ext cx="2929500" cy="1235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dirty="0" err="1"/>
              <a:t>Народився</a:t>
            </a:r>
            <a:r>
              <a:rPr lang="ru-RU" sz="1400" dirty="0"/>
              <a:t> 9 </a:t>
            </a:r>
            <a:r>
              <a:rPr lang="ru-RU" sz="1400" dirty="0" err="1"/>
              <a:t>березня</a:t>
            </a:r>
            <a:r>
              <a:rPr lang="ru-RU" sz="1400" dirty="0"/>
              <a:t> 1814 року в </a:t>
            </a:r>
            <a:r>
              <a:rPr lang="ru-RU" sz="1400" dirty="0" err="1"/>
              <a:t>селі</a:t>
            </a:r>
            <a:r>
              <a:rPr lang="ru-RU" sz="1400" dirty="0"/>
              <a:t> </a:t>
            </a:r>
            <a:r>
              <a:rPr lang="ru-RU" sz="1400" dirty="0" err="1"/>
              <a:t>Моринці</a:t>
            </a:r>
            <a:r>
              <a:rPr lang="ru-RU" sz="1400" dirty="0"/>
              <a:t>, </a:t>
            </a:r>
            <a:r>
              <a:rPr lang="ru-RU" sz="1400" dirty="0" err="1"/>
              <a:t>Київська</a:t>
            </a:r>
            <a:r>
              <a:rPr lang="ru-RU" sz="1400" dirty="0"/>
              <a:t> </a:t>
            </a:r>
            <a:r>
              <a:rPr lang="ru-RU" sz="1400" dirty="0" err="1"/>
              <a:t>губернія</a:t>
            </a:r>
            <a:r>
              <a:rPr lang="ru-RU" sz="1400" dirty="0"/>
              <a:t>, у </a:t>
            </a:r>
            <a:r>
              <a:rPr lang="ru-RU" sz="1400" dirty="0" err="1"/>
              <a:t>родині</a:t>
            </a:r>
            <a:r>
              <a:rPr lang="ru-RU" sz="1400" dirty="0"/>
              <a:t> селянина</a:t>
            </a:r>
            <a:r>
              <a:rPr lang="ru-RU" dirty="0"/>
              <a:t>.</a:t>
            </a:r>
            <a:endParaRPr dirty="0"/>
          </a:p>
        </p:txBody>
      </p:sp>
      <p:sp>
        <p:nvSpPr>
          <p:cNvPr id="1369" name="Google Shape;1369;p60"/>
          <p:cNvSpPr txBox="1">
            <a:spLocks noGrp="1"/>
          </p:cNvSpPr>
          <p:nvPr>
            <p:ph type="subTitle" idx="6"/>
          </p:nvPr>
        </p:nvSpPr>
        <p:spPr>
          <a:xfrm>
            <a:off x="5119644" y="1197180"/>
            <a:ext cx="2929500" cy="1235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dirty="0" err="1"/>
              <a:t>Визначний</a:t>
            </a:r>
            <a:r>
              <a:rPr lang="ru-RU" sz="1400" dirty="0"/>
              <a:t> </a:t>
            </a:r>
            <a:r>
              <a:rPr lang="ru-RU" sz="1400" dirty="0" err="1"/>
              <a:t>український</a:t>
            </a:r>
            <a:r>
              <a:rPr lang="ru-RU" sz="1400" dirty="0"/>
              <a:t> поет, художник, </a:t>
            </a:r>
            <a:r>
              <a:rPr lang="ru-RU" sz="1400" dirty="0" err="1"/>
              <a:t>публіцист</a:t>
            </a:r>
            <a:r>
              <a:rPr lang="ru-RU" sz="1400" dirty="0"/>
              <a:t>, драматург, </a:t>
            </a:r>
            <a:r>
              <a:rPr lang="ru-RU" sz="1400" dirty="0" err="1"/>
              <a:t>перекладач</a:t>
            </a:r>
            <a:r>
              <a:rPr lang="ru-RU" sz="1400" dirty="0"/>
              <a:t> та </a:t>
            </a:r>
            <a:r>
              <a:rPr lang="ru-RU" sz="1400" dirty="0" err="1"/>
              <a:t>громадський</a:t>
            </a:r>
            <a:r>
              <a:rPr lang="ru-RU" sz="1400" dirty="0"/>
              <a:t> </a:t>
            </a:r>
            <a:r>
              <a:rPr lang="ru-RU" sz="1400" dirty="0" err="1"/>
              <a:t>діяч</a:t>
            </a:r>
            <a:r>
              <a:rPr lang="ru-RU" sz="1400" dirty="0"/>
              <a:t>.</a:t>
            </a:r>
            <a:endParaRPr sz="1400" dirty="0"/>
          </a:p>
        </p:txBody>
      </p:sp>
      <p:sp>
        <p:nvSpPr>
          <p:cNvPr id="1367" name="Google Shape;1367;p60"/>
          <p:cNvSpPr txBox="1">
            <a:spLocks noGrp="1"/>
          </p:cNvSpPr>
          <p:nvPr>
            <p:ph type="subTitle" idx="4"/>
          </p:nvPr>
        </p:nvSpPr>
        <p:spPr>
          <a:xfrm>
            <a:off x="5325063" y="2262957"/>
            <a:ext cx="2929500" cy="1486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ru-RU" sz="1400" dirty="0" err="1"/>
              <a:t>Здобував</a:t>
            </a:r>
            <a:r>
              <a:rPr lang="ru-RU" sz="1400" dirty="0"/>
              <a:t> </a:t>
            </a:r>
            <a:r>
              <a:rPr lang="ru-RU" sz="1400" dirty="0" err="1"/>
              <a:t>освіту</a:t>
            </a:r>
            <a:r>
              <a:rPr lang="ru-RU" sz="1400" dirty="0"/>
              <a:t> в </a:t>
            </a:r>
            <a:r>
              <a:rPr lang="ru-RU" sz="1400" dirty="0" err="1"/>
              <a:t>Київській</a:t>
            </a:r>
            <a:r>
              <a:rPr lang="ru-RU" sz="1400" dirty="0"/>
              <a:t> </a:t>
            </a:r>
            <a:r>
              <a:rPr lang="ru-RU" sz="1400" dirty="0" err="1"/>
              <a:t>академії</a:t>
            </a:r>
            <a:r>
              <a:rPr lang="ru-RU" sz="1400" dirty="0"/>
              <a:t> художеств (</a:t>
            </a:r>
            <a:r>
              <a:rPr lang="ru-RU" sz="1400" dirty="0" err="1"/>
              <a:t>нині</a:t>
            </a:r>
            <a:r>
              <a:rPr lang="ru-RU" sz="1400" dirty="0"/>
              <a:t> </a:t>
            </a:r>
            <a:r>
              <a:rPr lang="ru-RU" sz="1400" dirty="0" err="1"/>
              <a:t>Національна</a:t>
            </a:r>
            <a:r>
              <a:rPr lang="ru-RU" sz="1400" dirty="0"/>
              <a:t> </a:t>
            </a:r>
            <a:r>
              <a:rPr lang="ru-RU" sz="1400" dirty="0" err="1"/>
              <a:t>академія</a:t>
            </a:r>
            <a:r>
              <a:rPr lang="ru-RU" sz="1400" dirty="0"/>
              <a:t> </a:t>
            </a:r>
            <a:r>
              <a:rPr lang="ru-RU" sz="1400" dirty="0" err="1"/>
              <a:t>образотворчого</a:t>
            </a:r>
            <a:r>
              <a:rPr lang="ru-RU" sz="1400" dirty="0"/>
              <a:t> </a:t>
            </a:r>
            <a:r>
              <a:rPr lang="ru-RU" sz="1400" dirty="0" err="1"/>
              <a:t>мистецтва</a:t>
            </a:r>
            <a:r>
              <a:rPr lang="ru-RU" sz="1400" dirty="0"/>
              <a:t> та </a:t>
            </a:r>
            <a:r>
              <a:rPr lang="ru-RU" sz="1400" dirty="0" err="1"/>
              <a:t>архітектури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).</a:t>
            </a:r>
            <a:endParaRPr sz="1400" dirty="0"/>
          </a:p>
        </p:txBody>
      </p:sp>
      <p:sp>
        <p:nvSpPr>
          <p:cNvPr id="43" name="Google Shape;1365;p60">
            <a:extLst>
              <a:ext uri="{FF2B5EF4-FFF2-40B4-BE49-F238E27FC236}">
                <a16:creationId xmlns:a16="http://schemas.microsoft.com/office/drawing/2014/main" id="{51220BC2-27C0-436E-87B3-61377DAA935C}"/>
              </a:ext>
            </a:extLst>
          </p:cNvPr>
          <p:cNvSpPr txBox="1">
            <a:spLocks/>
          </p:cNvSpPr>
          <p:nvPr/>
        </p:nvSpPr>
        <p:spPr>
          <a:xfrm>
            <a:off x="4491369" y="3790023"/>
            <a:ext cx="2929500" cy="12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sz="1400" dirty="0"/>
              <a:t>Помер 10 </a:t>
            </a:r>
            <a:r>
              <a:rPr lang="ru-RU" sz="1400" dirty="0" err="1"/>
              <a:t>березня</a:t>
            </a:r>
            <a:r>
              <a:rPr lang="ru-RU" sz="1400" dirty="0"/>
              <a:t> 1861 року в </a:t>
            </a:r>
            <a:r>
              <a:rPr lang="ru-RU" sz="1400" dirty="0" err="1"/>
              <a:t>Нижньому</a:t>
            </a:r>
            <a:r>
              <a:rPr lang="ru-RU" sz="1400" dirty="0"/>
              <a:t> </a:t>
            </a:r>
            <a:r>
              <a:rPr lang="ru-RU" sz="1400" dirty="0" err="1"/>
              <a:t>Новгороді</a:t>
            </a:r>
            <a:r>
              <a:rPr lang="ru-RU" sz="1400" dirty="0"/>
              <a:t>, </a:t>
            </a:r>
            <a:r>
              <a:rPr lang="ru-RU" sz="1400" dirty="0" err="1"/>
              <a:t>Російської</a:t>
            </a:r>
            <a:r>
              <a:rPr lang="ru-RU" sz="1400" dirty="0"/>
              <a:t> </a:t>
            </a:r>
            <a:r>
              <a:rPr lang="ru-RU" sz="1400" dirty="0" err="1"/>
              <a:t>імперії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0" name="Google Shape;185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9979">
            <a:off x="2913142" y="1198362"/>
            <a:ext cx="1233816" cy="1063051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sp>
        <p:nvSpPr>
          <p:cNvPr id="1851" name="Google Shape;1851;p72"/>
          <p:cNvSpPr txBox="1">
            <a:spLocks noGrp="1"/>
          </p:cNvSpPr>
          <p:nvPr>
            <p:ph type="title"/>
          </p:nvPr>
        </p:nvSpPr>
        <p:spPr>
          <a:xfrm>
            <a:off x="1396800" y="2783041"/>
            <a:ext cx="4694800" cy="1236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lvl="0"/>
            <a:r>
              <a:rPr lang="ru-RU" sz="3600" dirty="0" err="1">
                <a:solidFill>
                  <a:schemeClr val="hlink"/>
                </a:solidFill>
                <a:uFill>
                  <a:noFill/>
                </a:uFill>
              </a:rPr>
              <a:t>Символіка</a:t>
            </a:r>
            <a:r>
              <a:rPr lang="ru-RU" sz="3600" dirty="0">
                <a:solidFill>
                  <a:schemeClr val="hlink"/>
                </a:solidFill>
                <a:uFill>
                  <a:noFill/>
                </a:uFill>
              </a:rPr>
              <a:t> у </a:t>
            </a:r>
            <a:r>
              <a:rPr lang="ru-RU" sz="3600" dirty="0" err="1">
                <a:solidFill>
                  <a:schemeClr val="hlink"/>
                </a:solidFill>
                <a:uFill>
                  <a:noFill/>
                </a:uFill>
              </a:rPr>
              <a:t>творах</a:t>
            </a:r>
            <a:r>
              <a:rPr lang="ru-RU" sz="3600" dirty="0">
                <a:solidFill>
                  <a:schemeClr val="hlink"/>
                </a:solidFill>
                <a:uFill>
                  <a:noFill/>
                </a:uFill>
              </a:rPr>
              <a:t> Тараса Шевченка</a:t>
            </a:r>
            <a:endParaRPr lang="ru-RU" sz="3600" dirty="0"/>
          </a:p>
        </p:txBody>
      </p:sp>
      <p:sp>
        <p:nvSpPr>
          <p:cNvPr id="1853" name="Google Shape;1853;p72"/>
          <p:cNvSpPr txBox="1">
            <a:spLocks noGrp="1"/>
          </p:cNvSpPr>
          <p:nvPr>
            <p:ph type="title" idx="2"/>
          </p:nvPr>
        </p:nvSpPr>
        <p:spPr>
          <a:xfrm>
            <a:off x="2933500" y="1099313"/>
            <a:ext cx="1193100" cy="10863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388;p83">
            <a:extLst>
              <a:ext uri="{FF2B5EF4-FFF2-40B4-BE49-F238E27FC236}">
                <a16:creationId xmlns:a16="http://schemas.microsoft.com/office/drawing/2014/main" id="{97227407-D831-4610-874F-A9B5FA7E4E8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991126">
            <a:off x="6972608" y="659730"/>
            <a:ext cx="3361467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89;p83">
            <a:extLst>
              <a:ext uri="{FF2B5EF4-FFF2-40B4-BE49-F238E27FC236}">
                <a16:creationId xmlns:a16="http://schemas.microsoft.com/office/drawing/2014/main" id="{4AD27438-4EEE-4DD9-A191-FD2832FD05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02864">
            <a:off x="161481" y="214303"/>
            <a:ext cx="1505204" cy="1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3E840-151A-4485-95A5-89C9A905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/>
              <a:t>Поетичні</a:t>
            </a:r>
            <a:r>
              <a:rPr lang="ru-RU" sz="3200" dirty="0"/>
              <a:t> </a:t>
            </a:r>
            <a:r>
              <a:rPr lang="ru-RU" sz="3200" dirty="0" err="1"/>
              <a:t>образи</a:t>
            </a:r>
            <a:br>
              <a:rPr lang="ru-RU" sz="3200" dirty="0"/>
            </a:br>
            <a:endParaRPr lang="ru-UA" dirty="0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64E25E73-1966-4EE7-B99D-D4624CB93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1758281"/>
              </p:ext>
            </p:extLst>
          </p:nvPr>
        </p:nvGraphicFramePr>
        <p:xfrm>
          <a:off x="713225" y="893548"/>
          <a:ext cx="7717500" cy="3710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518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3E78663-7B8E-4D50-B4B5-D9F081463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03E78663-7B8E-4D50-B4B5-D9F0814639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A2F8C1-C6B6-4CB2-B615-D167DF6BA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18A2F8C1-C6B6-4CB2-B615-D167DF6BA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075D018-A055-4C8D-AA05-2C2DC06B8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7075D018-A055-4C8D-AA05-2C2DC06B8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4882C09-40DD-47C0-86CD-29D53858D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dgm id="{44882C09-40DD-47C0-86CD-29D53858D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0AA18DD-E38E-4978-92C8-CFF0F736F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80AA18DD-E38E-4978-92C8-CFF0F736F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175793A-8967-4404-8694-F734EECAA8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graphicEl>
                                              <a:dgm id="{5175793A-8967-4404-8694-F734EECAA8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57A51-05F3-498D-8E86-FED107A8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Поетичн</a:t>
            </a:r>
            <a:r>
              <a:rPr lang="uk-UA" dirty="0"/>
              <a:t>і образи</a:t>
            </a:r>
            <a:endParaRPr lang="ru-UA" dirty="0"/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FFE7A7ED-107F-4229-80AD-7B83B11C72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888140"/>
              </p:ext>
            </p:extLst>
          </p:nvPr>
        </p:nvGraphicFramePr>
        <p:xfrm>
          <a:off x="816587" y="1146100"/>
          <a:ext cx="7254613" cy="36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Google Shape;1546;p67">
            <a:extLst>
              <a:ext uri="{FF2B5EF4-FFF2-40B4-BE49-F238E27FC236}">
                <a16:creationId xmlns:a16="http://schemas.microsoft.com/office/drawing/2014/main" id="{19D72D3B-D4EE-4846-BE1C-56EB02D2ECE9}"/>
              </a:ext>
            </a:extLst>
          </p:cNvPr>
          <p:cNvGrpSpPr/>
          <p:nvPr/>
        </p:nvGrpSpPr>
        <p:grpSpPr>
          <a:xfrm>
            <a:off x="6350400" y="3088800"/>
            <a:ext cx="2987310" cy="2180861"/>
            <a:chOff x="2915500" y="735433"/>
            <a:chExt cx="3576721" cy="2412141"/>
          </a:xfrm>
        </p:grpSpPr>
        <p:pic>
          <p:nvPicPr>
            <p:cNvPr id="20" name="Google Shape;1547;p67">
              <a:extLst>
                <a:ext uri="{FF2B5EF4-FFF2-40B4-BE49-F238E27FC236}">
                  <a16:creationId xmlns:a16="http://schemas.microsoft.com/office/drawing/2014/main" id="{4B5DAF30-8577-4B5E-BB59-F545A97CB95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15500" y="1175581"/>
              <a:ext cx="3576721" cy="1971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548;p67">
              <a:extLst>
                <a:ext uri="{FF2B5EF4-FFF2-40B4-BE49-F238E27FC236}">
                  <a16:creationId xmlns:a16="http://schemas.microsoft.com/office/drawing/2014/main" id="{04E45526-C0BD-4E58-8FEE-76A8BD19AFE2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17094" y="735433"/>
              <a:ext cx="1348718" cy="94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Google Shape;2394;p84">
            <a:extLst>
              <a:ext uri="{FF2B5EF4-FFF2-40B4-BE49-F238E27FC236}">
                <a16:creationId xmlns:a16="http://schemas.microsoft.com/office/drawing/2014/main" id="{1108FCA5-7311-40B0-B323-79A22088A92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077264">
            <a:off x="7671897" y="625144"/>
            <a:ext cx="2065117" cy="2063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6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804308D-6B98-4BB6-827F-829EC89DB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graphicEl>
                                              <a:dgm id="{0804308D-6B98-4BB6-827F-829EC89DB0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graphicEl>
                                              <a:dgm id="{0804308D-6B98-4BB6-827F-829EC89DB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graphicEl>
                                              <a:dgm id="{0804308D-6B98-4BB6-827F-829EC89DB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FFF57F3-08F8-40F7-B074-B03ADDD44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graphicEl>
                                              <a:dgm id="{FFFF57F3-08F8-40F7-B074-B03ADDD44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graphicEl>
                                              <a:dgm id="{FFFF57F3-08F8-40F7-B074-B03ADDD44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graphicEl>
                                              <a:dgm id="{FFFF57F3-08F8-40F7-B074-B03ADDD44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FCA1E6E-4325-447D-9590-5ACEC40E6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graphicEl>
                                              <a:dgm id="{CFCA1E6E-4325-447D-9590-5ACEC40E6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graphicEl>
                                              <a:dgm id="{CFCA1E6E-4325-447D-9590-5ACEC40E6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graphicEl>
                                              <a:dgm id="{CFCA1E6E-4325-447D-9590-5ACEC40E6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48685FE5-9ECC-41A1-B82C-B9639F58A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graphicEl>
                                              <a:dgm id="{48685FE5-9ECC-41A1-B82C-B9639F58AF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graphicEl>
                                              <a:dgm id="{48685FE5-9ECC-41A1-B82C-B9639F58A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graphicEl>
                                              <a:dgm id="{48685FE5-9ECC-41A1-B82C-B9639F58A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E7322752-711E-47CB-B736-9590B386E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>
                                            <p:graphicEl>
                                              <a:dgm id="{E7322752-711E-47CB-B736-9590B386ED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graphicEl>
                                              <a:dgm id="{E7322752-711E-47CB-B736-9590B386E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graphicEl>
                                              <a:dgm id="{E7322752-711E-47CB-B736-9590B386E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1C20E4C-D6AE-4697-8C6E-8985BB8F9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graphicEl>
                                              <a:dgm id="{A1C20E4C-D6AE-4697-8C6E-8985BB8F9D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graphicEl>
                                              <a:dgm id="{A1C20E4C-D6AE-4697-8C6E-8985BB8F9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graphicEl>
                                              <a:dgm id="{A1C20E4C-D6AE-4697-8C6E-8985BB8F9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рянка, птица с красной грудкой, сидящая на ветках">
            <a:extLst>
              <a:ext uri="{FF2B5EF4-FFF2-40B4-BE49-F238E27FC236}">
                <a16:creationId xmlns:a16="http://schemas.microsoft.com/office/drawing/2014/main" id="{F893A4AD-6B5D-48D7-AF65-0E2FA0FB5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583" y="3062807"/>
            <a:ext cx="1194255" cy="79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лотистая звезда-мерцание на белом фоне">
            <a:extLst>
              <a:ext uri="{FF2B5EF4-FFF2-40B4-BE49-F238E27FC236}">
                <a16:creationId xmlns:a16="http://schemas.microsoft.com/office/drawing/2014/main" id="{6623A094-DFD2-4855-9C71-8D1C070A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260" y="1279187"/>
            <a:ext cx="799195" cy="79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98" name="Google Shape;1498;p6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Символічні мотиви та образи</a:t>
            </a:r>
            <a:endParaRPr dirty="0"/>
          </a:p>
        </p:txBody>
      </p:sp>
      <p:sp>
        <p:nvSpPr>
          <p:cNvPr id="1499" name="Google Shape;1499;p66"/>
          <p:cNvSpPr txBox="1">
            <a:spLocks noGrp="1"/>
          </p:cNvSpPr>
          <p:nvPr>
            <p:ph type="subTitle" idx="3"/>
          </p:nvPr>
        </p:nvSpPr>
        <p:spPr>
          <a:xfrm>
            <a:off x="7287729" y="1432656"/>
            <a:ext cx="1001274" cy="5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Зірка</a:t>
            </a:r>
            <a:endParaRPr dirty="0"/>
          </a:p>
        </p:txBody>
      </p:sp>
      <p:sp>
        <p:nvSpPr>
          <p:cNvPr id="1500" name="Google Shape;1500;p66"/>
          <p:cNvSpPr txBox="1">
            <a:spLocks noGrp="1"/>
          </p:cNvSpPr>
          <p:nvPr>
            <p:ph type="subTitle" idx="1"/>
          </p:nvPr>
        </p:nvSpPr>
        <p:spPr>
          <a:xfrm>
            <a:off x="5578504" y="1888321"/>
            <a:ext cx="2710499" cy="770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"Скажи </a:t>
            </a:r>
            <a:r>
              <a:rPr lang="ru-RU" sz="1200" dirty="0" err="1"/>
              <a:t>мені</a:t>
            </a:r>
            <a:r>
              <a:rPr lang="ru-RU" sz="1200" dirty="0"/>
              <a:t>, бог, </a:t>
            </a:r>
            <a:r>
              <a:rPr lang="ru-RU" sz="1200" dirty="0" err="1"/>
              <a:t>що</a:t>
            </a:r>
            <a:r>
              <a:rPr lang="ru-RU" sz="1200" dirty="0"/>
              <a:t> се значить?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Зоря </a:t>
            </a:r>
            <a:r>
              <a:rPr lang="ru-RU" sz="1200" dirty="0" err="1"/>
              <a:t>гине</a:t>
            </a:r>
            <a:r>
              <a:rPr lang="ru-RU" sz="1200" dirty="0"/>
              <a:t> — і </a:t>
            </a:r>
            <a:r>
              <a:rPr lang="ru-RU" sz="1200" dirty="0" err="1"/>
              <a:t>ліс</a:t>
            </a:r>
            <a:r>
              <a:rPr lang="ru-RU" sz="1200" dirty="0"/>
              <a:t> журить" ("Наймичка", 1845).</a:t>
            </a:r>
          </a:p>
        </p:txBody>
      </p:sp>
      <p:sp>
        <p:nvSpPr>
          <p:cNvPr id="1502" name="Google Shape;1502;p66"/>
          <p:cNvSpPr txBox="1">
            <a:spLocks noGrp="1"/>
          </p:cNvSpPr>
          <p:nvPr>
            <p:ph type="subTitle" idx="4"/>
          </p:nvPr>
        </p:nvSpPr>
        <p:spPr>
          <a:xfrm>
            <a:off x="2210246" y="1432656"/>
            <a:ext cx="1159153" cy="5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Камінь</a:t>
            </a:r>
            <a:endParaRPr dirty="0"/>
          </a:p>
        </p:txBody>
      </p:sp>
      <p:sp>
        <p:nvSpPr>
          <p:cNvPr id="41" name="Google Shape;1502;p66">
            <a:extLst>
              <a:ext uri="{FF2B5EF4-FFF2-40B4-BE49-F238E27FC236}">
                <a16:creationId xmlns:a16="http://schemas.microsoft.com/office/drawing/2014/main" id="{266C5D7B-F115-4840-910B-CC315245E563}"/>
              </a:ext>
            </a:extLst>
          </p:cNvPr>
          <p:cNvSpPr txBox="1">
            <a:spLocks/>
          </p:cNvSpPr>
          <p:nvPr/>
        </p:nvSpPr>
        <p:spPr>
          <a:xfrm>
            <a:off x="1870138" y="3364020"/>
            <a:ext cx="1159153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 marL="0" indent="0"/>
            <a:r>
              <a:rPr lang="uk-UA" dirty="0"/>
              <a:t>Свіча </a:t>
            </a:r>
          </a:p>
        </p:txBody>
      </p:sp>
      <p:pic>
        <p:nvPicPr>
          <p:cNvPr id="3" name="Рисунок 2" descr="Пирамида больших падающих камней на пляже">
            <a:extLst>
              <a:ext uri="{FF2B5EF4-FFF2-40B4-BE49-F238E27FC236}">
                <a16:creationId xmlns:a16="http://schemas.microsoft.com/office/drawing/2014/main" id="{EBB8AEB2-E842-4A7E-A83A-008584C18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106" y="1224280"/>
            <a:ext cx="1106198" cy="73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Google Shape;1500;p66">
            <a:extLst>
              <a:ext uri="{FF2B5EF4-FFF2-40B4-BE49-F238E27FC236}">
                <a16:creationId xmlns:a16="http://schemas.microsoft.com/office/drawing/2014/main" id="{0897B4B2-1C96-4997-8D53-836293D6E0A9}"/>
              </a:ext>
            </a:extLst>
          </p:cNvPr>
          <p:cNvSpPr txBox="1">
            <a:spLocks/>
          </p:cNvSpPr>
          <p:nvPr/>
        </p:nvSpPr>
        <p:spPr>
          <a:xfrm>
            <a:off x="554013" y="3767786"/>
            <a:ext cx="2500982" cy="77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r"/>
            <a:r>
              <a:rPr lang="ru-RU" sz="1200" dirty="0"/>
              <a:t>"</a:t>
            </a:r>
            <a:r>
              <a:rPr lang="ru-RU" sz="1200" dirty="0" err="1"/>
              <a:t>Свіча</a:t>
            </a:r>
            <a:r>
              <a:rPr lang="ru-RU" sz="1200" dirty="0"/>
              <a:t> </a:t>
            </a:r>
            <a:r>
              <a:rPr lang="ru-RU" sz="1200" dirty="0" err="1"/>
              <a:t>горіла</a:t>
            </a:r>
            <a:r>
              <a:rPr lang="ru-RU" sz="1200" dirty="0"/>
              <a:t>, на </a:t>
            </a:r>
            <a:r>
              <a:rPr lang="ru-RU" sz="1200" dirty="0" err="1"/>
              <a:t>столі</a:t>
            </a:r>
            <a:r>
              <a:rPr lang="ru-RU" sz="1200" dirty="0"/>
              <a:t> стояла" ("</a:t>
            </a:r>
            <a:r>
              <a:rPr lang="ru-RU" sz="1200" dirty="0" err="1"/>
              <a:t>Світ</a:t>
            </a:r>
            <a:r>
              <a:rPr lang="ru-RU" sz="1200" dirty="0"/>
              <a:t> як </a:t>
            </a:r>
            <a:r>
              <a:rPr lang="ru-RU" sz="1200" dirty="0" err="1"/>
              <a:t>безсмертна</a:t>
            </a:r>
            <a:r>
              <a:rPr lang="ru-RU" sz="1200" dirty="0"/>
              <a:t> </a:t>
            </a:r>
            <a:r>
              <a:rPr lang="ru-RU" sz="1200" dirty="0" err="1"/>
              <a:t>свіча</a:t>
            </a:r>
            <a:r>
              <a:rPr lang="ru-RU" sz="1200" dirty="0"/>
              <a:t>", 1845).</a:t>
            </a:r>
          </a:p>
        </p:txBody>
      </p:sp>
      <p:sp>
        <p:nvSpPr>
          <p:cNvPr id="43" name="Google Shape;1502;p66">
            <a:extLst>
              <a:ext uri="{FF2B5EF4-FFF2-40B4-BE49-F238E27FC236}">
                <a16:creationId xmlns:a16="http://schemas.microsoft.com/office/drawing/2014/main" id="{C74F6A89-8789-4893-9FAD-BCF845B1B17B}"/>
              </a:ext>
            </a:extLst>
          </p:cNvPr>
          <p:cNvSpPr txBox="1">
            <a:spLocks/>
          </p:cNvSpPr>
          <p:nvPr/>
        </p:nvSpPr>
        <p:spPr>
          <a:xfrm>
            <a:off x="4368327" y="3364020"/>
            <a:ext cx="1159153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 marL="0" indent="0"/>
            <a:r>
              <a:rPr lang="uk-UA" dirty="0"/>
              <a:t>Птах</a:t>
            </a:r>
          </a:p>
        </p:txBody>
      </p:sp>
      <p:sp>
        <p:nvSpPr>
          <p:cNvPr id="44" name="Google Shape;1500;p66">
            <a:extLst>
              <a:ext uri="{FF2B5EF4-FFF2-40B4-BE49-F238E27FC236}">
                <a16:creationId xmlns:a16="http://schemas.microsoft.com/office/drawing/2014/main" id="{42299557-4D3F-4131-A50C-2BF420A1FC30}"/>
              </a:ext>
            </a:extLst>
          </p:cNvPr>
          <p:cNvSpPr txBox="1">
            <a:spLocks/>
          </p:cNvSpPr>
          <p:nvPr/>
        </p:nvSpPr>
        <p:spPr>
          <a:xfrm>
            <a:off x="4571975" y="3767786"/>
            <a:ext cx="2500982" cy="90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ru-RU" sz="1200" dirty="0"/>
              <a:t>"Пташечка, пташечка,</a:t>
            </a:r>
          </a:p>
          <a:p>
            <a:pPr marL="0" indent="0"/>
            <a:r>
              <a:rPr lang="ru-RU" sz="1200" dirty="0" err="1"/>
              <a:t>Закувала</a:t>
            </a:r>
            <a:r>
              <a:rPr lang="ru-RU" sz="1200" dirty="0"/>
              <a:t> в </a:t>
            </a:r>
            <a:r>
              <a:rPr lang="ru-RU" sz="1200" dirty="0" err="1"/>
              <a:t>сонці</a:t>
            </a:r>
            <a:r>
              <a:rPr lang="ru-RU" sz="1200" dirty="0"/>
              <a:t>,</a:t>
            </a:r>
          </a:p>
          <a:p>
            <a:pPr marL="0" indent="0"/>
            <a:r>
              <a:rPr lang="ru-RU" sz="1200" dirty="0"/>
              <a:t>Увидала в </a:t>
            </a:r>
            <a:r>
              <a:rPr lang="ru-RU" sz="1200" dirty="0" err="1"/>
              <a:t>снігу</a:t>
            </a:r>
            <a:endParaRPr lang="ru-RU" sz="1200" dirty="0"/>
          </a:p>
          <a:p>
            <a:pPr marL="0" indent="0"/>
            <a:r>
              <a:rPr lang="ru-RU" sz="1200" dirty="0" err="1"/>
              <a:t>Місячного</a:t>
            </a:r>
            <a:r>
              <a:rPr lang="ru-RU" sz="1200" dirty="0"/>
              <a:t> коня" ("Сон", 1847).</a:t>
            </a:r>
          </a:p>
        </p:txBody>
      </p:sp>
      <p:sp>
        <p:nvSpPr>
          <p:cNvPr id="1501" name="Google Shape;1501;p66"/>
          <p:cNvSpPr txBox="1">
            <a:spLocks noGrp="1"/>
          </p:cNvSpPr>
          <p:nvPr>
            <p:ph type="subTitle" idx="2"/>
          </p:nvPr>
        </p:nvSpPr>
        <p:spPr>
          <a:xfrm>
            <a:off x="2210246" y="1888321"/>
            <a:ext cx="3017400" cy="1058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"</a:t>
            </a:r>
            <a:r>
              <a:rPr lang="ru-RU" sz="1200" dirty="0" err="1"/>
              <a:t>Бо</a:t>
            </a:r>
            <a:r>
              <a:rPr lang="ru-RU" sz="1200" dirty="0"/>
              <a:t> наша могила — се наш </a:t>
            </a:r>
            <a:r>
              <a:rPr lang="ru-RU" sz="1200" dirty="0" err="1"/>
              <a:t>камінь</a:t>
            </a:r>
            <a:r>
              <a:rPr lang="ru-RU" sz="1200" dirty="0"/>
              <a:t>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По </a:t>
            </a:r>
            <a:r>
              <a:rPr lang="ru-RU" sz="1200" dirty="0" err="1"/>
              <a:t>всьому</a:t>
            </a:r>
            <a:r>
              <a:rPr lang="ru-RU" sz="1200" dirty="0"/>
              <a:t> </a:t>
            </a:r>
            <a:r>
              <a:rPr lang="ru-RU" sz="1200" dirty="0" err="1"/>
              <a:t>світу</a:t>
            </a:r>
            <a:r>
              <a:rPr lang="ru-RU" sz="1200" dirty="0"/>
              <a:t> ми будем </a:t>
            </a:r>
            <a:r>
              <a:rPr lang="ru-RU" sz="1200" dirty="0" err="1"/>
              <a:t>ходити</a:t>
            </a:r>
            <a:r>
              <a:rPr lang="ru-RU" sz="1200" dirty="0"/>
              <a:t>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Люди нас </a:t>
            </a:r>
            <a:r>
              <a:rPr lang="ru-RU" sz="1200" dirty="0" err="1"/>
              <a:t>згадають</a:t>
            </a:r>
            <a:r>
              <a:rPr lang="ru-RU" sz="1200" dirty="0"/>
              <a:t> і </a:t>
            </a:r>
            <a:r>
              <a:rPr lang="ru-RU" sz="1200" dirty="0" err="1"/>
              <a:t>будуть</a:t>
            </a:r>
            <a:r>
              <a:rPr lang="ru-RU" sz="1200" dirty="0"/>
              <a:t> </a:t>
            </a:r>
            <a:r>
              <a:rPr lang="ru-RU" sz="1200" dirty="0" err="1"/>
              <a:t>співати</a:t>
            </a:r>
            <a:r>
              <a:rPr lang="ru-RU" sz="1200" dirty="0"/>
              <a:t>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В </a:t>
            </a:r>
            <a:r>
              <a:rPr lang="ru-RU" sz="1200" dirty="0" err="1"/>
              <a:t>долині</a:t>
            </a:r>
            <a:r>
              <a:rPr lang="ru-RU" sz="1200" dirty="0"/>
              <a:t>, на </a:t>
            </a:r>
            <a:r>
              <a:rPr lang="ru-RU" sz="1200" dirty="0" err="1"/>
              <a:t>горі</a:t>
            </a:r>
            <a:r>
              <a:rPr lang="ru-RU" sz="1200" dirty="0"/>
              <a:t>, при </a:t>
            </a:r>
            <a:r>
              <a:rPr lang="ru-RU" sz="1200" dirty="0" err="1"/>
              <a:t>морі</a:t>
            </a:r>
            <a:r>
              <a:rPr lang="ru-RU" sz="1200" dirty="0"/>
              <a:t>, в </a:t>
            </a:r>
            <a:r>
              <a:rPr lang="ru-RU" sz="1200" dirty="0" err="1"/>
              <a:t>Києві</a:t>
            </a:r>
            <a:r>
              <a:rPr lang="ru-RU" sz="1200" dirty="0"/>
              <a:t>" ("</a:t>
            </a:r>
            <a:r>
              <a:rPr lang="ru-RU" sz="1200" dirty="0" err="1"/>
              <a:t>Заповіт</a:t>
            </a:r>
            <a:r>
              <a:rPr lang="ru-RU" sz="1200" dirty="0"/>
              <a:t>", 1845).</a:t>
            </a:r>
          </a:p>
        </p:txBody>
      </p:sp>
      <p:pic>
        <p:nvPicPr>
          <p:cNvPr id="9" name="Рисунок 8" descr="Фонарь со освещена свечой внутри">
            <a:extLst>
              <a:ext uri="{FF2B5EF4-FFF2-40B4-BE49-F238E27FC236}">
                <a16:creationId xmlns:a16="http://schemas.microsoft.com/office/drawing/2014/main" id="{49C1CBEA-149C-484C-8A60-92017F2E4D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22"/>
          <a:stretch/>
        </p:blipFill>
        <p:spPr>
          <a:xfrm>
            <a:off x="1492929" y="2803947"/>
            <a:ext cx="717317" cy="108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9" grpId="0" build="p"/>
      <p:bldP spid="1500" grpId="0" uiExpand="1" build="p"/>
      <p:bldP spid="1502" grpId="0" build="p"/>
      <p:bldP spid="41" grpId="0"/>
      <p:bldP spid="42" grpId="0"/>
      <p:bldP spid="43" grpId="0"/>
      <p:bldP spid="44" grpId="0"/>
      <p:bldP spid="150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" name="Google Shape;244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88586">
            <a:off x="-648815" y="1486252"/>
            <a:ext cx="1453752" cy="1252550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2448" name="Google Shape;2448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96957">
            <a:off x="-460585" y="1144395"/>
            <a:ext cx="2003931" cy="116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9" name="Google Shape;2449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40700">
            <a:off x="-419567" y="1772920"/>
            <a:ext cx="678616" cy="116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51" name="Google Shape;2451;p8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/>
              <a:t>Ідейний зміст творів</a:t>
            </a:r>
            <a:endParaRPr dirty="0"/>
          </a:p>
        </p:txBody>
      </p:sp>
      <p:sp>
        <p:nvSpPr>
          <p:cNvPr id="2452" name="Google Shape;2452;p88"/>
          <p:cNvSpPr txBox="1">
            <a:spLocks noGrp="1"/>
          </p:cNvSpPr>
          <p:nvPr>
            <p:ph type="subTitle" idx="1"/>
          </p:nvPr>
        </p:nvSpPr>
        <p:spPr>
          <a:xfrm>
            <a:off x="3867124" y="2891705"/>
            <a:ext cx="2550900" cy="840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/>
              <a:t>протест </a:t>
            </a:r>
            <a:r>
              <a:rPr lang="ru-RU" sz="1400" dirty="0" err="1"/>
              <a:t>проти</a:t>
            </a:r>
            <a:r>
              <a:rPr lang="ru-RU" sz="1400" dirty="0"/>
              <a:t> </a:t>
            </a:r>
            <a:r>
              <a:rPr lang="ru-RU" sz="1400" dirty="0" err="1"/>
              <a:t>соціальних</a:t>
            </a:r>
            <a:r>
              <a:rPr lang="ru-RU" sz="1400" dirty="0"/>
              <a:t> </a:t>
            </a:r>
            <a:r>
              <a:rPr lang="ru-RU" sz="1400" dirty="0" err="1"/>
              <a:t>нерівностей</a:t>
            </a:r>
            <a:r>
              <a:rPr lang="ru-RU" sz="1400" dirty="0"/>
              <a:t> і </a:t>
            </a:r>
            <a:r>
              <a:rPr lang="ru-RU" sz="1400" dirty="0" err="1"/>
              <a:t>боротьбою</a:t>
            </a:r>
            <a:r>
              <a:rPr lang="ru-RU" sz="1400" dirty="0"/>
              <a:t> за </a:t>
            </a:r>
            <a:r>
              <a:rPr lang="ru-RU" sz="1400" dirty="0" err="1"/>
              <a:t>ідеал</a:t>
            </a:r>
            <a:r>
              <a:rPr lang="ru-RU" sz="1400" dirty="0"/>
              <a:t> </a:t>
            </a:r>
            <a:r>
              <a:rPr lang="ru-RU" sz="1400" dirty="0" err="1"/>
              <a:t>справедливості</a:t>
            </a:r>
            <a:r>
              <a:rPr lang="ru-RU" sz="1400" dirty="0"/>
              <a:t>.</a:t>
            </a:r>
            <a:endParaRPr sz="1400" dirty="0"/>
          </a:p>
        </p:txBody>
      </p:sp>
      <p:sp>
        <p:nvSpPr>
          <p:cNvPr id="2453" name="Google Shape;2453;p88"/>
          <p:cNvSpPr txBox="1">
            <a:spLocks noGrp="1"/>
          </p:cNvSpPr>
          <p:nvPr>
            <p:ph type="subTitle" idx="2"/>
          </p:nvPr>
        </p:nvSpPr>
        <p:spPr>
          <a:xfrm>
            <a:off x="5659530" y="1096076"/>
            <a:ext cx="2550900" cy="1310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 err="1"/>
              <a:t>заклик</a:t>
            </a:r>
            <a:r>
              <a:rPr lang="ru-RU" sz="1400" dirty="0"/>
              <a:t> до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гордості</a:t>
            </a:r>
            <a:r>
              <a:rPr lang="ru-RU" sz="1400" dirty="0"/>
              <a:t> та </a:t>
            </a:r>
            <a:r>
              <a:rPr lang="ru-RU" sz="1400" dirty="0" err="1"/>
              <a:t>боротьби</a:t>
            </a:r>
            <a:r>
              <a:rPr lang="ru-RU" sz="1400" dirty="0"/>
              <a:t> за </a:t>
            </a:r>
            <a:r>
              <a:rPr lang="ru-RU" sz="1400" dirty="0" err="1"/>
              <a:t>незалежність</a:t>
            </a:r>
            <a:r>
              <a:rPr lang="ru-RU" sz="1400" dirty="0"/>
              <a:t>, </a:t>
            </a:r>
            <a:r>
              <a:rPr lang="ru-RU" sz="1400" dirty="0" err="1"/>
              <a:t>відтворюючи</a:t>
            </a:r>
            <a:r>
              <a:rPr lang="ru-RU" sz="1400" dirty="0"/>
              <a:t> </a:t>
            </a:r>
            <a:r>
              <a:rPr lang="ru-RU" sz="1400" dirty="0" err="1"/>
              <a:t>символічні</a:t>
            </a:r>
            <a:r>
              <a:rPr lang="ru-RU" sz="1400" dirty="0"/>
              <a:t> </a:t>
            </a:r>
            <a:r>
              <a:rPr lang="ru-RU" sz="1400" dirty="0" err="1"/>
              <a:t>образи</a:t>
            </a:r>
            <a:r>
              <a:rPr lang="ru-RU" sz="1400" dirty="0"/>
              <a:t> в </a:t>
            </a:r>
            <a:r>
              <a:rPr lang="ru-RU" sz="1400" dirty="0" err="1"/>
              <a:t>своїх</a:t>
            </a:r>
            <a:r>
              <a:rPr lang="ru-RU" sz="1400" dirty="0"/>
              <a:t> </a:t>
            </a:r>
            <a:r>
              <a:rPr lang="ru-RU" sz="1400" dirty="0" err="1"/>
              <a:t>творах</a:t>
            </a:r>
            <a:r>
              <a:rPr lang="ru-RU" sz="1800" dirty="0"/>
              <a:t>.</a:t>
            </a:r>
            <a:endParaRPr lang="de-DE" sz="1800" dirty="0"/>
          </a:p>
        </p:txBody>
      </p:sp>
      <p:sp>
        <p:nvSpPr>
          <p:cNvPr id="2454" name="Google Shape;2454;p88"/>
          <p:cNvSpPr txBox="1">
            <a:spLocks noGrp="1"/>
          </p:cNvSpPr>
          <p:nvPr>
            <p:ph type="subTitle" idx="3"/>
          </p:nvPr>
        </p:nvSpPr>
        <p:spPr>
          <a:xfrm>
            <a:off x="1374172" y="1219033"/>
            <a:ext cx="2859969" cy="1106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 err="1"/>
              <a:t>непохитна</a:t>
            </a:r>
            <a:r>
              <a:rPr lang="ru-RU" sz="1400" dirty="0"/>
              <a:t> </a:t>
            </a:r>
            <a:r>
              <a:rPr lang="ru-RU" sz="1400" dirty="0" err="1"/>
              <a:t>віра</a:t>
            </a:r>
            <a:r>
              <a:rPr lang="ru-RU" sz="1400" dirty="0"/>
              <a:t> в </a:t>
            </a:r>
            <a:r>
              <a:rPr lang="ru-RU" sz="1400" dirty="0" err="1"/>
              <a:t>гідність</a:t>
            </a:r>
            <a:r>
              <a:rPr lang="ru-RU" sz="1400" dirty="0"/>
              <a:t> </a:t>
            </a:r>
            <a:r>
              <a:rPr lang="ru-RU" sz="1400" dirty="0" err="1"/>
              <a:t>кожної</a:t>
            </a:r>
            <a:r>
              <a:rPr lang="ru-RU" sz="1400" dirty="0"/>
              <a:t> </a:t>
            </a:r>
            <a:r>
              <a:rPr lang="ru-RU" sz="1400" dirty="0" err="1"/>
              <a:t>людини</a:t>
            </a:r>
            <a:r>
              <a:rPr lang="ru-RU" sz="1400" dirty="0"/>
              <a:t> і </a:t>
            </a:r>
            <a:r>
              <a:rPr lang="ru-RU" sz="1400" dirty="0" err="1"/>
              <a:t>бажання</a:t>
            </a:r>
            <a:r>
              <a:rPr lang="ru-RU" sz="1400" dirty="0"/>
              <a:t> </a:t>
            </a:r>
            <a:r>
              <a:rPr lang="ru-RU" sz="1400" dirty="0" err="1"/>
              <a:t>забезпечити</a:t>
            </a:r>
            <a:r>
              <a:rPr lang="ru-RU" sz="1400" dirty="0"/>
              <a:t> </a:t>
            </a:r>
            <a:r>
              <a:rPr lang="ru-RU" sz="1400" dirty="0" err="1"/>
              <a:t>їй</a:t>
            </a:r>
            <a:r>
              <a:rPr lang="ru-RU" sz="1400" dirty="0"/>
              <a:t> право на свободу та </a:t>
            </a:r>
            <a:r>
              <a:rPr lang="ru-RU" sz="1400" dirty="0" err="1"/>
              <a:t>самовираження</a:t>
            </a:r>
            <a:r>
              <a:rPr lang="ru-RU" sz="1400" dirty="0"/>
              <a:t>.</a:t>
            </a:r>
            <a:endParaRPr lang="de-DE" sz="1400" dirty="0"/>
          </a:p>
        </p:txBody>
      </p:sp>
      <p:sp>
        <p:nvSpPr>
          <p:cNvPr id="2455" name="Google Shape;2455;p88"/>
          <p:cNvSpPr txBox="1">
            <a:spLocks noGrp="1"/>
          </p:cNvSpPr>
          <p:nvPr>
            <p:ph type="subTitle" idx="4"/>
          </p:nvPr>
        </p:nvSpPr>
        <p:spPr>
          <a:xfrm>
            <a:off x="3439653" y="3712538"/>
            <a:ext cx="3405843" cy="6472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/>
              <a:t>—</a:t>
            </a:r>
            <a:r>
              <a:rPr lang="uk-UA" sz="1600" dirty="0"/>
              <a:t> </a:t>
            </a:r>
            <a:r>
              <a:rPr lang="ru-RU" sz="1600" dirty="0" err="1"/>
              <a:t>Соціальна</a:t>
            </a:r>
            <a:r>
              <a:rPr lang="ru-RU" sz="1600" dirty="0"/>
              <a:t> </a:t>
            </a:r>
            <a:r>
              <a:rPr lang="ru-RU" sz="1600" dirty="0" err="1"/>
              <a:t>справедливість</a:t>
            </a:r>
            <a:endParaRPr sz="1600" dirty="0"/>
          </a:p>
        </p:txBody>
      </p:sp>
      <p:sp>
        <p:nvSpPr>
          <p:cNvPr id="2456" name="Google Shape;2456;p88"/>
          <p:cNvSpPr txBox="1">
            <a:spLocks noGrp="1"/>
          </p:cNvSpPr>
          <p:nvPr>
            <p:ph type="subTitle" idx="5"/>
          </p:nvPr>
        </p:nvSpPr>
        <p:spPr>
          <a:xfrm>
            <a:off x="5508467" y="2251196"/>
            <a:ext cx="2853027" cy="7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/>
              <a:t>—</a:t>
            </a:r>
            <a:r>
              <a:rPr lang="uk-UA" sz="1600" dirty="0"/>
              <a:t> </a:t>
            </a:r>
            <a:r>
              <a:rPr lang="ru-RU" sz="1600" dirty="0" err="1"/>
              <a:t>Національне</a:t>
            </a:r>
            <a:r>
              <a:rPr lang="ru-RU" sz="1600" dirty="0"/>
              <a:t> </a:t>
            </a:r>
            <a:r>
              <a:rPr lang="ru-RU" sz="1600" dirty="0" err="1"/>
              <a:t>відродження</a:t>
            </a:r>
            <a:endParaRPr sz="1600" dirty="0"/>
          </a:p>
        </p:txBody>
      </p:sp>
      <p:sp>
        <p:nvSpPr>
          <p:cNvPr id="2457" name="Google Shape;2457;p88"/>
          <p:cNvSpPr txBox="1">
            <a:spLocks noGrp="1"/>
          </p:cNvSpPr>
          <p:nvPr>
            <p:ph type="subTitle" idx="6"/>
          </p:nvPr>
        </p:nvSpPr>
        <p:spPr>
          <a:xfrm>
            <a:off x="1526906" y="1926433"/>
            <a:ext cx="2554500" cy="7901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/>
              <a:t>—</a:t>
            </a:r>
            <a:r>
              <a:rPr lang="ru-RU" sz="1600" dirty="0" err="1"/>
              <a:t>Гуманістичні</a:t>
            </a:r>
            <a:r>
              <a:rPr lang="ru-RU" sz="1600" dirty="0"/>
              <a:t> </a:t>
            </a:r>
            <a:r>
              <a:rPr lang="ru-RU" sz="1600" dirty="0" err="1"/>
              <a:t>ідеали</a:t>
            </a:r>
            <a:endParaRPr sz="1600" dirty="0"/>
          </a:p>
        </p:txBody>
      </p:sp>
      <p:sp>
        <p:nvSpPr>
          <p:cNvPr id="13" name="Google Shape;2457;p88">
            <a:extLst>
              <a:ext uri="{FF2B5EF4-FFF2-40B4-BE49-F238E27FC236}">
                <a16:creationId xmlns:a16="http://schemas.microsoft.com/office/drawing/2014/main" id="{353ACD56-FCD4-4F32-BA3F-D7CD731EF93B}"/>
              </a:ext>
            </a:extLst>
          </p:cNvPr>
          <p:cNvSpPr txBox="1">
            <a:spLocks/>
          </p:cNvSpPr>
          <p:nvPr/>
        </p:nvSpPr>
        <p:spPr>
          <a:xfrm>
            <a:off x="711425" y="3813850"/>
            <a:ext cx="2554500" cy="79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 Hotel"/>
              <a:buNone/>
              <a:defRPr sz="24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sz="1600" dirty="0"/>
              <a:t>—Культурна </a:t>
            </a:r>
            <a:r>
              <a:rPr lang="ru-RU" sz="1600" dirty="0" err="1"/>
              <a:t>спадщина</a:t>
            </a:r>
            <a:endParaRPr lang="ru-RU" sz="1600" dirty="0"/>
          </a:p>
        </p:txBody>
      </p:sp>
      <p:sp>
        <p:nvSpPr>
          <p:cNvPr id="14" name="Google Shape;2453;p88">
            <a:extLst>
              <a:ext uri="{FF2B5EF4-FFF2-40B4-BE49-F238E27FC236}">
                <a16:creationId xmlns:a16="http://schemas.microsoft.com/office/drawing/2014/main" id="{7FF7D804-6B97-473E-8A11-0A8303444849}"/>
              </a:ext>
            </a:extLst>
          </p:cNvPr>
          <p:cNvSpPr txBox="1">
            <a:spLocks/>
          </p:cNvSpPr>
          <p:nvPr/>
        </p:nvSpPr>
        <p:spPr>
          <a:xfrm>
            <a:off x="713225" y="2658353"/>
            <a:ext cx="2550900" cy="1310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sz="1400" dirty="0"/>
              <a:t>символ </a:t>
            </a:r>
            <a:r>
              <a:rPr lang="ru-RU" sz="1400" dirty="0" err="1"/>
              <a:t>національного</a:t>
            </a:r>
            <a:r>
              <a:rPr lang="ru-RU" sz="1400" dirty="0"/>
              <a:t> </a:t>
            </a:r>
            <a:r>
              <a:rPr lang="ru-RU" sz="1400" dirty="0" err="1"/>
              <a:t>відродження</a:t>
            </a:r>
            <a:r>
              <a:rPr lang="ru-RU" sz="1400" dirty="0"/>
              <a:t> та </a:t>
            </a:r>
            <a:r>
              <a:rPr lang="ru-RU" sz="1400" dirty="0" err="1"/>
              <a:t>боротьби</a:t>
            </a:r>
            <a:r>
              <a:rPr lang="ru-RU" sz="1400" dirty="0"/>
              <a:t> за </a:t>
            </a:r>
            <a:r>
              <a:rPr lang="ru-RU" sz="1400" dirty="0" err="1"/>
              <a:t>гідність</a:t>
            </a:r>
            <a:r>
              <a:rPr lang="ru-RU" sz="1400" dirty="0"/>
              <a:t>, а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поезії</a:t>
            </a:r>
            <a:r>
              <a:rPr lang="ru-RU" sz="1400" dirty="0"/>
              <a:t> є </a:t>
            </a:r>
            <a:r>
              <a:rPr lang="ru-RU" sz="1400" dirty="0" err="1"/>
              <a:t>важливим</a:t>
            </a:r>
            <a:r>
              <a:rPr lang="ru-RU" sz="1400" dirty="0"/>
              <a:t> </a:t>
            </a:r>
            <a:r>
              <a:rPr lang="ru-RU" sz="1400" dirty="0" err="1"/>
              <a:t>джерелом</a:t>
            </a:r>
            <a:r>
              <a:rPr lang="ru-RU" sz="1400" dirty="0"/>
              <a:t>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культурної</a:t>
            </a:r>
            <a:r>
              <a:rPr lang="ru-RU" sz="1400" dirty="0"/>
              <a:t> </a:t>
            </a:r>
            <a:r>
              <a:rPr lang="ru-RU" sz="1400" dirty="0" err="1"/>
              <a:t>спадщини</a:t>
            </a:r>
            <a:r>
              <a:rPr lang="ru-RU" sz="1400" dirty="0"/>
              <a:t>.</a:t>
            </a:r>
            <a:endParaRPr lang="de-DE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B950B0-B9F3-4F30-84A9-D80A2430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23" y="2791003"/>
            <a:ext cx="2550899" cy="21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2" grpId="0"/>
      <p:bldP spid="2453" grpId="0"/>
      <p:bldP spid="2454" grpId="0"/>
      <p:bldP spid="2455" grpId="0"/>
      <p:bldP spid="2456" grpId="0"/>
      <p:bldP spid="2457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German Literature Thesis XL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679</Words>
  <Application>Microsoft Office PowerPoint</Application>
  <PresentationFormat>Экран (16:9)</PresentationFormat>
  <Paragraphs>95</Paragraphs>
  <Slides>14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Grand Hotel</vt:lpstr>
      <vt:lpstr>Arial</vt:lpstr>
      <vt:lpstr>Raleway</vt:lpstr>
      <vt:lpstr>Courier New</vt:lpstr>
      <vt:lpstr>German Literature Thesis XL by Slidesgo</vt:lpstr>
      <vt:lpstr>Шевченко як національний герой України: Символіка у його творах та вплив на національну ідентичність</vt:lpstr>
      <vt:lpstr>Зміст</vt:lpstr>
      <vt:lpstr>Біографічні дані</vt:lpstr>
      <vt:lpstr> Життєпис Тараса Шевченка</vt:lpstr>
      <vt:lpstr>Символіка у творах Тараса Шевченка</vt:lpstr>
      <vt:lpstr>Поетичні образи </vt:lpstr>
      <vt:lpstr>Поетичні образи</vt:lpstr>
      <vt:lpstr>Символічні мотиви та образи</vt:lpstr>
      <vt:lpstr>Ідейний зміст творів</vt:lpstr>
      <vt:lpstr>Вплив Тараса Шевченка на національну  ідентичність України</vt:lpstr>
      <vt:lpstr>Роль у формуванні української свідомості. Шевченко як символ боротьби за національні права</vt:lpstr>
      <vt:lpstr>Вплив на сучасне українське суспільство </vt:lpstr>
      <vt:lpstr>висновок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Шевченко як національний герой України: Символіка у його творах та вплив на національну ідентичність</dc:title>
  <cp:lastModifiedBy>Арина Варламова</cp:lastModifiedBy>
  <cp:revision>24</cp:revision>
  <dcterms:modified xsi:type="dcterms:W3CDTF">2024-03-10T20:11:30Z</dcterms:modified>
</cp:coreProperties>
</file>