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1EEB9-A350-4F6D-A328-D2BF94694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893888-3CAF-40DA-9573-3E0FFE018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5F346B-FC01-4342-975D-C5FDCBB8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8B460D-AC58-4BE4-8704-A8DE2D3C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F1FB5-1ACE-45FE-A7C2-40A68B33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11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F97B8-08D1-4189-9656-1A04EFEA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86BCF-2279-40D5-8AD4-C9CC48EB2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A45D1B-3C04-4D23-8A62-362D36CF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E92FE4-20AB-49B3-BA20-88EEEF1B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F6DFD-5A65-4D2B-906A-F8BAFF3D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135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DEF595-A6DF-4E4C-A63F-B87519BB4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86D545-8620-4F3A-9E1A-9C3CAAB44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6CAB28-9FA4-4A82-B987-E0946E84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F0C46C-4B73-4462-A231-FC34138B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F4A478-B02F-41C3-A211-98A464350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7063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B7212-6546-487C-A28E-31624B83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7F50E-6D14-44DA-BC45-A387AE6C8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9EBA60-0C54-4FCA-A36D-896830B4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4EAFBC-14E9-4741-BF63-57BADCE1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524685-50D4-42CE-A519-7F4DB3B8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791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F4835-D231-4A85-999D-447753D8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AC8EA6-6410-41B0-8DE5-6FF847AD6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85E68C-E46D-4010-9F28-7F66ECEE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E3E74-C1E5-45A1-9A34-A75072BB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203A9-2B48-4362-8224-028AD1EF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7E9A4-0B0C-4975-A0E9-D03F6BCB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1E049-05D8-4D46-B695-6772B2376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462801-E715-406A-9B1D-BB7986862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244AA3-3F89-4AEC-94F8-967682B9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76710E-AA3E-471E-8763-48D4249C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DFF676-F21D-444C-91FB-553B97DD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46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84C89-0CD9-4F3A-8543-5112617C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65D48A-8A63-404B-B8C8-746605B4B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2CBF84-1EBE-44FA-B46C-8BB195B05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0C02FE-EC08-4E82-A5DB-8E11BA3D3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2C251E-FF76-4DE7-8B11-26F73A0E1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E9033-3C9C-4E32-95CD-2E232402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FAC5B4-408F-4465-8EF4-27E13A9E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02D745-0D82-4E22-A0BF-59750ED6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996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F7018-6273-4302-B826-9E6599EE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2C1372-CCCB-4BEF-84C3-9DCF063C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CE75D5-09AA-4BD6-A2EA-50F6B470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562DB6-FB44-4FD6-B5A0-18118D0F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327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9B085B-95BF-4AC6-A881-78571145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58A4EB-3C61-4F76-884A-B9EC5853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9BEFE0-6D2C-41F4-ACFC-18620BA9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00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6D951-0973-4511-8456-8D2C87F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E2804-ED90-4ADD-A449-F606E797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844DE1-E85B-41C8-8295-66D29FBA7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F2612F-6566-45FA-A538-C84071CE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9FBA77-9B80-49A5-96A7-BC5E439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16EDFE-596A-4E98-A624-0BA865B7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93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7BAD5-FA01-4E98-A24E-FD2147C2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19C796-516E-4093-BAB7-A8076520F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BD99D5-4AC3-4112-99A0-269C4300F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503A8C-860A-4E5F-90B1-4F81C562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F1A39A-2200-4EBA-BFE9-40D3AB59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2546FB-267A-4FB6-8AA9-4762824D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303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BEB68-A857-400A-8209-564441A9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C47363-6690-4BA5-9D6D-596914C87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23B351-630F-45A6-A1AB-77D5E8F1B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FB48-B9E4-4388-9623-9E2919047868}" type="datetimeFigureOut">
              <a:rPr lang="ru-UA" smtClean="0"/>
              <a:t>22.10.2024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8F704D-8074-4806-B377-6F04B42EB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2A0BDF-F04A-4B6A-8F20-F9ED6C84A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D077-2060-4387-BE0D-878DF02CC7C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394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F50509-46AF-4C8A-AB09-8CE51E14E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78" t="27646" r="30000" b="12421"/>
          <a:stretch/>
        </p:blipFill>
        <p:spPr>
          <a:xfrm>
            <a:off x="357809" y="198783"/>
            <a:ext cx="11675165" cy="648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1F50509-46AF-4C8A-AB09-8CE51E14EF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8052" y="318052"/>
            <a:ext cx="11555895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0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7BED5DE-B6D0-4291-9540-3744329FE8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5287" y="225288"/>
            <a:ext cx="1174142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54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PC</dc:creator>
  <cp:lastModifiedBy>USER PC</cp:lastModifiedBy>
  <cp:revision>2</cp:revision>
  <dcterms:created xsi:type="dcterms:W3CDTF">2024-10-22T11:35:34Z</dcterms:created>
  <dcterms:modified xsi:type="dcterms:W3CDTF">2024-10-22T17:50:15Z</dcterms:modified>
</cp:coreProperties>
</file>